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TT Interphases Bold" charset="1" panose="02000803060000020004"/>
      <p:regular r:id="rId33"/>
    </p:embeddedFont>
    <p:embeddedFont>
      <p:font typeface="TT Interphases" charset="1" panose="02000503020000020004"/>
      <p:regular r:id="rId34"/>
    </p:embeddedFont>
    <p:embeddedFont>
      <p:font typeface="Asap Condensed Bold" charset="1" panose="020F0806030202060203"/>
      <p:regular r:id="rId35"/>
    </p:embeddedFont>
    <p:embeddedFont>
      <p:font typeface="Dumondi Condensed Bold" charset="1" panose="00000000000000000000"/>
      <p:regular r:id="rId36"/>
    </p:embeddedFont>
    <p:embeddedFont>
      <p:font typeface="Agrandir" charset="1" panose="00000500000000000000"/>
      <p:regular r:id="rId37"/>
    </p:embeddedFont>
    <p:embeddedFont>
      <p:font typeface="Agrandir Bold" charset="1" panose="00000800000000000000"/>
      <p:regular r:id="rId38"/>
    </p:embeddedFont>
    <p:embeddedFont>
      <p:font typeface="29LT Adir Bold" charset="1" panose="00000806000000000000"/>
      <p:regular r:id="rId39"/>
    </p:embeddedFont>
    <p:embeddedFont>
      <p:font typeface="29LT Adir" charset="1" panose="00000506000000000000"/>
      <p:regular r:id="rId40"/>
    </p:embeddedFont>
    <p:embeddedFont>
      <p:font typeface="Dumondi Condensed" charset="1" panose="00000000000000000000"/>
      <p:regular r:id="rId41"/>
    </p:embeddedFont>
    <p:embeddedFont>
      <p:font typeface="Asap Condensed" charset="1" panose="020F0506030202060203"/>
      <p:regular r:id="rId42"/>
    </p:embeddedFont>
    <p:embeddedFont>
      <p:font typeface="Canva Sans" charset="1" panose="020B0503030501040103"/>
      <p:regular r:id="rId43"/>
    </p:embeddedFont>
    <p:embeddedFont>
      <p:font typeface="Canva Sans Bold" charset="1" panose="020B0803030501040103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8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8.pn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0.jpeg" Type="http://schemas.openxmlformats.org/officeDocument/2006/relationships/image"/><Relationship Id="rId4" Target="../media/image41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jpeg" Type="http://schemas.openxmlformats.org/officeDocument/2006/relationships/image"/><Relationship Id="rId11" Target="../media/image51.jpe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jpeg" Type="http://schemas.openxmlformats.org/officeDocument/2006/relationships/image"/><Relationship Id="rId9" Target="../media/image4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8.jpeg" Type="http://schemas.openxmlformats.org/officeDocument/2006/relationships/image"/><Relationship Id="rId5" Target="../media/VAGMsDpnE5Y.mp4" Type="http://schemas.openxmlformats.org/officeDocument/2006/relationships/video"/><Relationship Id="rId6" Target="../media/VAGMsDpnE5Y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6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668398"/>
            <a:ext cx="18288000" cy="2618602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3" id="3"/>
          <p:cNvSpPr/>
          <p:nvPr/>
        </p:nvSpPr>
        <p:spPr>
          <a:xfrm flipH="false" flipV="false" rot="-7272881">
            <a:off x="13074159" y="7348265"/>
            <a:ext cx="6757721" cy="4300368"/>
          </a:xfrm>
          <a:custGeom>
            <a:avLst/>
            <a:gdLst/>
            <a:ahLst/>
            <a:cxnLst/>
            <a:rect r="r" b="b" t="t" l="l"/>
            <a:pathLst>
              <a:path h="4300368" w="6757721">
                <a:moveTo>
                  <a:pt x="0" y="0"/>
                </a:moveTo>
                <a:lnTo>
                  <a:pt x="6757721" y="0"/>
                </a:lnTo>
                <a:lnTo>
                  <a:pt x="6757721" y="4300368"/>
                </a:lnTo>
                <a:lnTo>
                  <a:pt x="0" y="430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039">
            <a:off x="13406094" y="1012395"/>
            <a:ext cx="6514940" cy="4145871"/>
          </a:xfrm>
          <a:custGeom>
            <a:avLst/>
            <a:gdLst/>
            <a:ahLst/>
            <a:cxnLst/>
            <a:rect r="r" b="b" t="t" l="l"/>
            <a:pathLst>
              <a:path h="4145871" w="6514940">
                <a:moveTo>
                  <a:pt x="0" y="0"/>
                </a:moveTo>
                <a:lnTo>
                  <a:pt x="6514939" y="0"/>
                </a:lnTo>
                <a:lnTo>
                  <a:pt x="6514939" y="4145871"/>
                </a:lnTo>
                <a:lnTo>
                  <a:pt x="0" y="41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418554"/>
            <a:ext cx="3231607" cy="1079895"/>
          </a:xfrm>
          <a:custGeom>
            <a:avLst/>
            <a:gdLst/>
            <a:ahLst/>
            <a:cxnLst/>
            <a:rect r="r" b="b" t="t" l="l"/>
            <a:pathLst>
              <a:path h="1079895" w="3231607">
                <a:moveTo>
                  <a:pt x="0" y="0"/>
                </a:moveTo>
                <a:lnTo>
                  <a:pt x="3231607" y="0"/>
                </a:lnTo>
                <a:lnTo>
                  <a:pt x="3231607" y="1079895"/>
                </a:lnTo>
                <a:lnTo>
                  <a:pt x="0" y="107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999051"/>
            <a:ext cx="12268137" cy="5543203"/>
            <a:chOff x="0" y="0"/>
            <a:chExt cx="16357516" cy="73909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7625"/>
              <a:ext cx="16357516" cy="5847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29"/>
                </a:lnSpc>
              </a:pPr>
              <a:r>
                <a:rPr lang="en-US" sz="6299" b="true">
                  <a:solidFill>
                    <a:srgbClr val="FAFAFA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MEASUREMENT AND MAPPING OF GAS DISTRIBUTION IN INDOOR SPACES USING UAVs AND UGVs</a:t>
              </a:r>
            </a:p>
            <a:p>
              <a:pPr algn="l">
                <a:lnSpc>
                  <a:spcPts val="6599"/>
                </a:lnSpc>
              </a:pPr>
              <a:r>
                <a:rPr lang="en-US" sz="5999" b="true">
                  <a:solidFill>
                    <a:srgbClr val="FAFAFA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724188"/>
              <a:ext cx="1635751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049809"/>
            <a:ext cx="18764869" cy="1849674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362955" y="7724191"/>
            <a:ext cx="4725910" cy="4476726"/>
          </a:xfrm>
          <a:custGeom>
            <a:avLst/>
            <a:gdLst/>
            <a:ahLst/>
            <a:cxnLst/>
            <a:rect r="r" b="b" t="t" l="l"/>
            <a:pathLst>
              <a:path h="4476726" w="4725910">
                <a:moveTo>
                  <a:pt x="0" y="0"/>
                </a:moveTo>
                <a:lnTo>
                  <a:pt x="4725910" y="0"/>
                </a:lnTo>
                <a:lnTo>
                  <a:pt x="4725910" y="4476726"/>
                </a:lnTo>
                <a:lnTo>
                  <a:pt x="0" y="447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05921">
            <a:off x="1381855" y="-708861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29"/>
                </a:lnTo>
                <a:lnTo>
                  <a:pt x="0" y="2360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30285">
            <a:off x="16629430" y="921679"/>
            <a:ext cx="1364544" cy="1397577"/>
          </a:xfrm>
          <a:custGeom>
            <a:avLst/>
            <a:gdLst/>
            <a:ahLst/>
            <a:cxnLst/>
            <a:rect r="r" b="b" t="t" l="l"/>
            <a:pathLst>
              <a:path h="1397577" w="1364544">
                <a:moveTo>
                  <a:pt x="0" y="0"/>
                </a:moveTo>
                <a:lnTo>
                  <a:pt x="1364543" y="0"/>
                </a:lnTo>
                <a:lnTo>
                  <a:pt x="1364543" y="1397577"/>
                </a:lnTo>
                <a:lnTo>
                  <a:pt x="0" y="139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53217" y="2816227"/>
            <a:ext cx="11258435" cy="6442073"/>
          </a:xfrm>
          <a:custGeom>
            <a:avLst/>
            <a:gdLst/>
            <a:ahLst/>
            <a:cxnLst/>
            <a:rect r="r" b="b" t="t" l="l"/>
            <a:pathLst>
              <a:path h="6442073" w="11258435">
                <a:moveTo>
                  <a:pt x="0" y="0"/>
                </a:moveTo>
                <a:lnTo>
                  <a:pt x="11258435" y="0"/>
                </a:lnTo>
                <a:lnTo>
                  <a:pt x="11258435" y="6442073"/>
                </a:lnTo>
                <a:lnTo>
                  <a:pt x="0" y="644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72906">
            <a:off x="14069529" y="6931602"/>
            <a:ext cx="6484346" cy="4126402"/>
          </a:xfrm>
          <a:custGeom>
            <a:avLst/>
            <a:gdLst/>
            <a:ahLst/>
            <a:cxnLst/>
            <a:rect r="r" b="b" t="t" l="l"/>
            <a:pathLst>
              <a:path h="4126402" w="6484346">
                <a:moveTo>
                  <a:pt x="0" y="0"/>
                </a:moveTo>
                <a:lnTo>
                  <a:pt x="6484345" y="0"/>
                </a:lnTo>
                <a:lnTo>
                  <a:pt x="6484345" y="4126402"/>
                </a:lnTo>
                <a:lnTo>
                  <a:pt x="0" y="4126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1920" y="838831"/>
            <a:ext cx="7941029" cy="140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7"/>
              </a:lnSpc>
              <a:spcBef>
                <a:spcPct val="0"/>
              </a:spcBef>
            </a:pPr>
            <a:r>
              <a:rPr lang="en-US" b="true" sz="8148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System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2697" y="469802"/>
            <a:ext cx="7941388" cy="9347396"/>
          </a:xfrm>
          <a:custGeom>
            <a:avLst/>
            <a:gdLst/>
            <a:ahLst/>
            <a:cxnLst/>
            <a:rect r="r" b="b" t="t" l="l"/>
            <a:pathLst>
              <a:path h="9347396" w="7941388">
                <a:moveTo>
                  <a:pt x="0" y="0"/>
                </a:moveTo>
                <a:lnTo>
                  <a:pt x="7941388" y="0"/>
                </a:lnTo>
                <a:lnTo>
                  <a:pt x="7941388" y="9347396"/>
                </a:lnTo>
                <a:lnTo>
                  <a:pt x="0" y="9347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0" r="0" b="-6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61042" y="3993211"/>
            <a:ext cx="67373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UAV’s Block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339982">
            <a:off x="16107030" y="8447634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2587" y="5484643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-442395" y="-179351"/>
            <a:ext cx="1471095" cy="11991221"/>
          </a:xfrm>
          <a:prstGeom prst="rect">
            <a:avLst/>
          </a:prstGeom>
          <a:solidFill>
            <a:srgbClr val="086CF2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1464" y="327774"/>
            <a:ext cx="6652536" cy="9615306"/>
          </a:xfrm>
          <a:custGeom>
            <a:avLst/>
            <a:gdLst/>
            <a:ahLst/>
            <a:cxnLst/>
            <a:rect r="r" b="b" t="t" l="l"/>
            <a:pathLst>
              <a:path h="9615306" w="6652536">
                <a:moveTo>
                  <a:pt x="0" y="0"/>
                </a:moveTo>
                <a:lnTo>
                  <a:pt x="6652536" y="0"/>
                </a:lnTo>
                <a:lnTo>
                  <a:pt x="6652536" y="9615306"/>
                </a:lnTo>
                <a:lnTo>
                  <a:pt x="0" y="9615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3" t="0" r="-913" b="-1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89644" y="4438862"/>
            <a:ext cx="6769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UGV’s Block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46503" y="8471699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0"/>
                </a:moveTo>
                <a:lnTo>
                  <a:pt x="2616125" y="0"/>
                </a:lnTo>
                <a:lnTo>
                  <a:pt x="2616125" y="2616124"/>
                </a:lnTo>
                <a:lnTo>
                  <a:pt x="0" y="261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91513" y="9616441"/>
            <a:ext cx="326639" cy="3266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440"/>
            </a:solidFill>
            <a:ln w="19050" cap="sq">
              <a:solidFill>
                <a:srgbClr val="26242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71747" y="9616441"/>
            <a:ext cx="326639" cy="3266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6FF"/>
            </a:solidFill>
            <a:ln w="19050" cap="sq">
              <a:solidFill>
                <a:srgbClr val="262425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83183" y="9616441"/>
            <a:ext cx="326639" cy="32663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6E"/>
            </a:solidFill>
            <a:ln w="19050" cap="sq">
              <a:solidFill>
                <a:srgbClr val="262425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1248195">
            <a:off x="13012660" y="-785359"/>
            <a:ext cx="6484346" cy="4126402"/>
          </a:xfrm>
          <a:custGeom>
            <a:avLst/>
            <a:gdLst/>
            <a:ahLst/>
            <a:cxnLst/>
            <a:rect r="r" b="b" t="t" l="l"/>
            <a:pathLst>
              <a:path h="4126402" w="6484346">
                <a:moveTo>
                  <a:pt x="0" y="0"/>
                </a:moveTo>
                <a:lnTo>
                  <a:pt x="6484346" y="0"/>
                </a:lnTo>
                <a:lnTo>
                  <a:pt x="6484346" y="4126402"/>
                </a:lnTo>
                <a:lnTo>
                  <a:pt x="0" y="4126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-442395" y="-179351"/>
            <a:ext cx="1471095" cy="11991221"/>
          </a:xfrm>
          <a:prstGeom prst="rect">
            <a:avLst/>
          </a:prstGeom>
          <a:solidFill>
            <a:srgbClr val="086CF2"/>
          </a:solid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62235"/>
            <a:ext cx="13109934" cy="4970685"/>
          </a:xfrm>
          <a:custGeom>
            <a:avLst/>
            <a:gdLst/>
            <a:ahLst/>
            <a:cxnLst/>
            <a:rect r="r" b="b" t="t" l="l"/>
            <a:pathLst>
              <a:path h="4970685" w="13109934">
                <a:moveTo>
                  <a:pt x="0" y="0"/>
                </a:moveTo>
                <a:lnTo>
                  <a:pt x="13109934" y="0"/>
                </a:lnTo>
                <a:lnTo>
                  <a:pt x="13109934" y="4970685"/>
                </a:lnTo>
                <a:lnTo>
                  <a:pt x="0" y="4970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91119" y="7416895"/>
            <a:ext cx="108382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Navigations Algorithm (UGV)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-820974"/>
            <a:ext cx="18764869" cy="1849674"/>
          </a:xfrm>
          <a:prstGeom prst="rect">
            <a:avLst/>
          </a:prstGeom>
          <a:solidFill>
            <a:srgbClr val="086CF2"/>
          </a:solid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9429" y="2667332"/>
            <a:ext cx="12029142" cy="6143718"/>
          </a:xfrm>
          <a:custGeom>
            <a:avLst/>
            <a:gdLst/>
            <a:ahLst/>
            <a:cxnLst/>
            <a:rect r="r" b="b" t="t" l="l"/>
            <a:pathLst>
              <a:path h="6143718" w="12029142">
                <a:moveTo>
                  <a:pt x="0" y="0"/>
                </a:moveTo>
                <a:lnTo>
                  <a:pt x="12029142" y="0"/>
                </a:lnTo>
                <a:lnTo>
                  <a:pt x="12029142" y="6143718"/>
                </a:lnTo>
                <a:lnTo>
                  <a:pt x="0" y="61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5266" y="1162562"/>
            <a:ext cx="64174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Gas Sampling (UGV)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476869" y="9430175"/>
            <a:ext cx="18764869" cy="1849674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5" id="5"/>
          <p:cNvSpPr/>
          <p:nvPr/>
        </p:nvSpPr>
        <p:spPr>
          <a:xfrm flipH="false" flipV="true" rot="0">
            <a:off x="-935462" y="-279362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2616124"/>
                </a:moveTo>
                <a:lnTo>
                  <a:pt x="2616125" y="2616124"/>
                </a:lnTo>
                <a:lnTo>
                  <a:pt x="2616125" y="0"/>
                </a:lnTo>
                <a:lnTo>
                  <a:pt x="0" y="0"/>
                </a:lnTo>
                <a:lnTo>
                  <a:pt x="0" y="26161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42859" y="3123066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2616125"/>
                </a:moveTo>
                <a:lnTo>
                  <a:pt x="2616124" y="2616125"/>
                </a:lnTo>
                <a:lnTo>
                  <a:pt x="2616124" y="0"/>
                </a:lnTo>
                <a:lnTo>
                  <a:pt x="0" y="0"/>
                </a:lnTo>
                <a:lnTo>
                  <a:pt x="0" y="261612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57" y="501789"/>
            <a:ext cx="10793455" cy="9283422"/>
          </a:xfrm>
          <a:custGeom>
            <a:avLst/>
            <a:gdLst/>
            <a:ahLst/>
            <a:cxnLst/>
            <a:rect r="r" b="b" t="t" l="l"/>
            <a:pathLst>
              <a:path h="9283422" w="10793455">
                <a:moveTo>
                  <a:pt x="0" y="0"/>
                </a:moveTo>
                <a:lnTo>
                  <a:pt x="10793455" y="0"/>
                </a:lnTo>
                <a:lnTo>
                  <a:pt x="10793455" y="9283422"/>
                </a:lnTo>
                <a:lnTo>
                  <a:pt x="0" y="928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27722" y="1673873"/>
            <a:ext cx="798901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Navigations Algorithm (UAV)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339982">
            <a:off x="16664469" y="6461002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98767">
            <a:off x="-878566" y="5446297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1" y="0"/>
                </a:lnTo>
                <a:lnTo>
                  <a:pt x="2304541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1284" y="1833805"/>
            <a:ext cx="10627541" cy="7424495"/>
          </a:xfrm>
          <a:custGeom>
            <a:avLst/>
            <a:gdLst/>
            <a:ahLst/>
            <a:cxnLst/>
            <a:rect r="r" b="b" t="t" l="l"/>
            <a:pathLst>
              <a:path h="7424495" w="10627541">
                <a:moveTo>
                  <a:pt x="0" y="0"/>
                </a:moveTo>
                <a:lnTo>
                  <a:pt x="10627541" y="0"/>
                </a:lnTo>
                <a:lnTo>
                  <a:pt x="10627541" y="7424495"/>
                </a:lnTo>
                <a:lnTo>
                  <a:pt x="0" y="7424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38555"/>
            <a:ext cx="63852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Gas Sampling (UAV)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-820974"/>
            <a:ext cx="18764869" cy="1849674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5" id="5"/>
          <p:cNvSpPr/>
          <p:nvPr/>
        </p:nvSpPr>
        <p:spPr>
          <a:xfrm flipH="false" flipV="false" rot="5096473">
            <a:off x="-983979" y="7448284"/>
            <a:ext cx="4789093" cy="4905031"/>
          </a:xfrm>
          <a:custGeom>
            <a:avLst/>
            <a:gdLst/>
            <a:ahLst/>
            <a:cxnLst/>
            <a:rect r="r" b="b" t="t" l="l"/>
            <a:pathLst>
              <a:path h="4905031" w="4789093">
                <a:moveTo>
                  <a:pt x="0" y="0"/>
                </a:moveTo>
                <a:lnTo>
                  <a:pt x="4789094" y="0"/>
                </a:lnTo>
                <a:lnTo>
                  <a:pt x="4789094" y="4905031"/>
                </a:lnTo>
                <a:lnTo>
                  <a:pt x="0" y="4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049809"/>
            <a:ext cx="18764869" cy="1849674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362955" y="7724191"/>
            <a:ext cx="4725910" cy="4476726"/>
          </a:xfrm>
          <a:custGeom>
            <a:avLst/>
            <a:gdLst/>
            <a:ahLst/>
            <a:cxnLst/>
            <a:rect r="r" b="b" t="t" l="l"/>
            <a:pathLst>
              <a:path h="4476726" w="4725910">
                <a:moveTo>
                  <a:pt x="0" y="0"/>
                </a:moveTo>
                <a:lnTo>
                  <a:pt x="4725910" y="0"/>
                </a:lnTo>
                <a:lnTo>
                  <a:pt x="4725910" y="4476726"/>
                </a:lnTo>
                <a:lnTo>
                  <a:pt x="0" y="447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05921">
            <a:off x="1381855" y="-708861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29"/>
                </a:lnTo>
                <a:lnTo>
                  <a:pt x="0" y="2360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72906">
            <a:off x="14069529" y="6931602"/>
            <a:ext cx="6484346" cy="4126402"/>
          </a:xfrm>
          <a:custGeom>
            <a:avLst/>
            <a:gdLst/>
            <a:ahLst/>
            <a:cxnLst/>
            <a:rect r="r" b="b" t="t" l="l"/>
            <a:pathLst>
              <a:path h="4126402" w="6484346">
                <a:moveTo>
                  <a:pt x="0" y="0"/>
                </a:moveTo>
                <a:lnTo>
                  <a:pt x="6484345" y="0"/>
                </a:lnTo>
                <a:lnTo>
                  <a:pt x="6484345" y="4126402"/>
                </a:lnTo>
                <a:lnTo>
                  <a:pt x="0" y="41264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30285">
            <a:off x="16629430" y="921679"/>
            <a:ext cx="1364544" cy="1397577"/>
          </a:xfrm>
          <a:custGeom>
            <a:avLst/>
            <a:gdLst/>
            <a:ahLst/>
            <a:cxnLst/>
            <a:rect r="r" b="b" t="t" l="l"/>
            <a:pathLst>
              <a:path h="1397577" w="1364544">
                <a:moveTo>
                  <a:pt x="0" y="0"/>
                </a:moveTo>
                <a:lnTo>
                  <a:pt x="1364543" y="0"/>
                </a:lnTo>
                <a:lnTo>
                  <a:pt x="1364543" y="1397577"/>
                </a:lnTo>
                <a:lnTo>
                  <a:pt x="0" y="139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58110" y="2595881"/>
            <a:ext cx="10648648" cy="6404222"/>
          </a:xfrm>
          <a:custGeom>
            <a:avLst/>
            <a:gdLst/>
            <a:ahLst/>
            <a:cxnLst/>
            <a:rect r="r" b="b" t="t" l="l"/>
            <a:pathLst>
              <a:path h="6404222" w="10648648">
                <a:moveTo>
                  <a:pt x="0" y="0"/>
                </a:moveTo>
                <a:lnTo>
                  <a:pt x="10648648" y="0"/>
                </a:lnTo>
                <a:lnTo>
                  <a:pt x="10648648" y="6404222"/>
                </a:lnTo>
                <a:lnTo>
                  <a:pt x="0" y="6404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03" t="0" r="-120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4265" y="770202"/>
            <a:ext cx="8576338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Room Schematic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48002">
            <a:off x="-906401" y="-870562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1" y="0"/>
                </a:lnTo>
                <a:lnTo>
                  <a:pt x="5818801" y="4729097"/>
                </a:lnTo>
                <a:lnTo>
                  <a:pt x="0" y="472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1669" y="3994853"/>
            <a:ext cx="9364661" cy="2297294"/>
            <a:chOff x="0" y="0"/>
            <a:chExt cx="12486215" cy="30630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86215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Implementation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86783"/>
              <a:ext cx="1248621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625618">
            <a:off x="14349900" y="6135411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85000" y="1028700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48002">
            <a:off x="-1681540" y="-2714423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1" y="0"/>
                </a:lnTo>
                <a:lnTo>
                  <a:pt x="5818801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01186" y="3582438"/>
            <a:ext cx="3251050" cy="4623689"/>
            <a:chOff x="0" y="0"/>
            <a:chExt cx="4334733" cy="61649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34733" cy="2168452"/>
            </a:xfrm>
            <a:custGeom>
              <a:avLst/>
              <a:gdLst/>
              <a:ahLst/>
              <a:cxnLst/>
              <a:rect r="r" b="b" t="t" l="l"/>
              <a:pathLst>
                <a:path h="2168452" w="4334733">
                  <a:moveTo>
                    <a:pt x="0" y="0"/>
                  </a:moveTo>
                  <a:lnTo>
                    <a:pt x="4334733" y="0"/>
                  </a:lnTo>
                  <a:lnTo>
                    <a:pt x="4334733" y="2168452"/>
                  </a:lnTo>
                  <a:lnTo>
                    <a:pt x="0" y="2168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2721" b="-8330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52710" y="2414403"/>
              <a:ext cx="3829313" cy="3750515"/>
            </a:xfrm>
            <a:custGeom>
              <a:avLst/>
              <a:gdLst/>
              <a:ahLst/>
              <a:cxnLst/>
              <a:rect r="r" b="b" t="t" l="l"/>
              <a:pathLst>
                <a:path h="3750515" w="3829313">
                  <a:moveTo>
                    <a:pt x="0" y="0"/>
                  </a:moveTo>
                  <a:lnTo>
                    <a:pt x="3829313" y="0"/>
                  </a:lnTo>
                  <a:lnTo>
                    <a:pt x="3829313" y="3750515"/>
                  </a:lnTo>
                  <a:lnTo>
                    <a:pt x="0" y="3750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402" t="0" r="0" b="-8532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2090963" y="4248957"/>
              <a:ext cx="424463" cy="284457"/>
              <a:chOff x="0" y="0"/>
              <a:chExt cx="485140" cy="3251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50800" y="45720"/>
                <a:ext cx="386080" cy="229870"/>
              </a:xfrm>
              <a:custGeom>
                <a:avLst/>
                <a:gdLst/>
                <a:ahLst/>
                <a:cxnLst/>
                <a:rect r="r" b="b" t="t" l="l"/>
                <a:pathLst>
                  <a:path h="229870" w="386080">
                    <a:moveTo>
                      <a:pt x="207010" y="187960"/>
                    </a:moveTo>
                    <a:cubicBezTo>
                      <a:pt x="43180" y="175260"/>
                      <a:pt x="35560" y="166370"/>
                      <a:pt x="29210" y="154940"/>
                    </a:cubicBezTo>
                    <a:cubicBezTo>
                      <a:pt x="20320" y="140970"/>
                      <a:pt x="13970" y="116840"/>
                      <a:pt x="15240" y="100330"/>
                    </a:cubicBezTo>
                    <a:cubicBezTo>
                      <a:pt x="16510" y="86360"/>
                      <a:pt x="20320" y="74930"/>
                      <a:pt x="29210" y="64770"/>
                    </a:cubicBezTo>
                    <a:cubicBezTo>
                      <a:pt x="39370" y="52070"/>
                      <a:pt x="54610" y="38100"/>
                      <a:pt x="74930" y="31750"/>
                    </a:cubicBezTo>
                    <a:cubicBezTo>
                      <a:pt x="107950" y="22860"/>
                      <a:pt x="180340" y="20320"/>
                      <a:pt x="209550" y="38100"/>
                    </a:cubicBezTo>
                    <a:cubicBezTo>
                      <a:pt x="232410" y="49530"/>
                      <a:pt x="248920" y="78740"/>
                      <a:pt x="252730" y="100330"/>
                    </a:cubicBezTo>
                    <a:cubicBezTo>
                      <a:pt x="256540" y="118110"/>
                      <a:pt x="251460" y="140970"/>
                      <a:pt x="238760" y="156210"/>
                    </a:cubicBezTo>
                    <a:cubicBezTo>
                      <a:pt x="226060" y="173990"/>
                      <a:pt x="180340" y="198120"/>
                      <a:pt x="171450" y="191770"/>
                    </a:cubicBezTo>
                    <a:cubicBezTo>
                      <a:pt x="165100" y="186690"/>
                      <a:pt x="180340" y="144780"/>
                      <a:pt x="179070" y="144780"/>
                    </a:cubicBezTo>
                    <a:cubicBezTo>
                      <a:pt x="176530" y="143510"/>
                      <a:pt x="170180" y="186690"/>
                      <a:pt x="157480" y="200660"/>
                    </a:cubicBezTo>
                    <a:cubicBezTo>
                      <a:pt x="144780" y="214630"/>
                      <a:pt x="123190" y="226060"/>
                      <a:pt x="104140" y="227330"/>
                    </a:cubicBezTo>
                    <a:cubicBezTo>
                      <a:pt x="86360" y="229870"/>
                      <a:pt x="62230" y="223520"/>
                      <a:pt x="46990" y="213360"/>
                    </a:cubicBezTo>
                    <a:cubicBezTo>
                      <a:pt x="31750" y="203200"/>
                      <a:pt x="17780" y="177800"/>
                      <a:pt x="12700" y="165100"/>
                    </a:cubicBezTo>
                    <a:cubicBezTo>
                      <a:pt x="10160" y="156210"/>
                      <a:pt x="7620" y="153670"/>
                      <a:pt x="10160" y="144780"/>
                    </a:cubicBezTo>
                    <a:cubicBezTo>
                      <a:pt x="16510" y="120650"/>
                      <a:pt x="97790" y="27940"/>
                      <a:pt x="93980" y="25400"/>
                    </a:cubicBezTo>
                    <a:cubicBezTo>
                      <a:pt x="92710" y="24130"/>
                      <a:pt x="54610" y="62230"/>
                      <a:pt x="54610" y="60960"/>
                    </a:cubicBezTo>
                    <a:cubicBezTo>
                      <a:pt x="53340" y="60960"/>
                      <a:pt x="69850" y="38100"/>
                      <a:pt x="81280" y="31750"/>
                    </a:cubicBezTo>
                    <a:cubicBezTo>
                      <a:pt x="96520" y="22860"/>
                      <a:pt x="123190" y="16510"/>
                      <a:pt x="140970" y="19050"/>
                    </a:cubicBezTo>
                    <a:cubicBezTo>
                      <a:pt x="154940" y="20320"/>
                      <a:pt x="167640" y="26670"/>
                      <a:pt x="179070" y="34290"/>
                    </a:cubicBezTo>
                    <a:cubicBezTo>
                      <a:pt x="189230" y="41910"/>
                      <a:pt x="199390" y="52070"/>
                      <a:pt x="204470" y="64770"/>
                    </a:cubicBezTo>
                    <a:cubicBezTo>
                      <a:pt x="212090" y="81280"/>
                      <a:pt x="220980" y="110490"/>
                      <a:pt x="210820" y="125730"/>
                    </a:cubicBezTo>
                    <a:cubicBezTo>
                      <a:pt x="194310" y="148590"/>
                      <a:pt x="80010" y="147320"/>
                      <a:pt x="77470" y="160020"/>
                    </a:cubicBezTo>
                    <a:cubicBezTo>
                      <a:pt x="76200" y="166370"/>
                      <a:pt x="101600" y="176530"/>
                      <a:pt x="100330" y="177800"/>
                    </a:cubicBezTo>
                    <a:cubicBezTo>
                      <a:pt x="99060" y="180340"/>
                      <a:pt x="57150" y="166370"/>
                      <a:pt x="44450" y="154940"/>
                    </a:cubicBezTo>
                    <a:cubicBezTo>
                      <a:pt x="33020" y="146050"/>
                      <a:pt x="26670" y="133350"/>
                      <a:pt x="21590" y="120650"/>
                    </a:cubicBezTo>
                    <a:cubicBezTo>
                      <a:pt x="17780" y="107950"/>
                      <a:pt x="15240" y="93980"/>
                      <a:pt x="19050" y="80010"/>
                    </a:cubicBezTo>
                    <a:cubicBezTo>
                      <a:pt x="22860" y="62230"/>
                      <a:pt x="34290" y="39370"/>
                      <a:pt x="48260" y="26670"/>
                    </a:cubicBezTo>
                    <a:cubicBezTo>
                      <a:pt x="63500" y="15240"/>
                      <a:pt x="90170" y="0"/>
                      <a:pt x="105410" y="7620"/>
                    </a:cubicBezTo>
                    <a:cubicBezTo>
                      <a:pt x="130810" y="19050"/>
                      <a:pt x="161290" y="143510"/>
                      <a:pt x="157480" y="144780"/>
                    </a:cubicBezTo>
                    <a:cubicBezTo>
                      <a:pt x="154940" y="147320"/>
                      <a:pt x="92710" y="67310"/>
                      <a:pt x="100330" y="46990"/>
                    </a:cubicBezTo>
                    <a:cubicBezTo>
                      <a:pt x="106680" y="30480"/>
                      <a:pt x="166370" y="16510"/>
                      <a:pt x="175260" y="22860"/>
                    </a:cubicBezTo>
                    <a:cubicBezTo>
                      <a:pt x="180340" y="26670"/>
                      <a:pt x="171450" y="45720"/>
                      <a:pt x="173990" y="46990"/>
                    </a:cubicBezTo>
                    <a:cubicBezTo>
                      <a:pt x="177800" y="49530"/>
                      <a:pt x="191770" y="24130"/>
                      <a:pt x="204470" y="17780"/>
                    </a:cubicBezTo>
                    <a:cubicBezTo>
                      <a:pt x="215900" y="10160"/>
                      <a:pt x="231140" y="5080"/>
                      <a:pt x="243840" y="5080"/>
                    </a:cubicBezTo>
                    <a:cubicBezTo>
                      <a:pt x="257810" y="3810"/>
                      <a:pt x="273050" y="6350"/>
                      <a:pt x="285750" y="12700"/>
                    </a:cubicBezTo>
                    <a:cubicBezTo>
                      <a:pt x="298450" y="17780"/>
                      <a:pt x="311150" y="25400"/>
                      <a:pt x="318770" y="38100"/>
                    </a:cubicBezTo>
                    <a:cubicBezTo>
                      <a:pt x="328930" y="53340"/>
                      <a:pt x="337820" y="80010"/>
                      <a:pt x="337820" y="97790"/>
                    </a:cubicBezTo>
                    <a:cubicBezTo>
                      <a:pt x="337820" y="113030"/>
                      <a:pt x="335280" y="125730"/>
                      <a:pt x="325120" y="138430"/>
                    </a:cubicBezTo>
                    <a:cubicBezTo>
                      <a:pt x="311150" y="156210"/>
                      <a:pt x="275590" y="179070"/>
                      <a:pt x="248920" y="187960"/>
                    </a:cubicBezTo>
                    <a:cubicBezTo>
                      <a:pt x="224790" y="198120"/>
                      <a:pt x="196850" y="199390"/>
                      <a:pt x="172720" y="199390"/>
                    </a:cubicBezTo>
                    <a:cubicBezTo>
                      <a:pt x="151130" y="199390"/>
                      <a:pt x="128270" y="198120"/>
                      <a:pt x="110490" y="189230"/>
                    </a:cubicBezTo>
                    <a:cubicBezTo>
                      <a:pt x="93980" y="179070"/>
                      <a:pt x="76200" y="160020"/>
                      <a:pt x="68580" y="140970"/>
                    </a:cubicBezTo>
                    <a:cubicBezTo>
                      <a:pt x="62230" y="123190"/>
                      <a:pt x="62230" y="96520"/>
                      <a:pt x="68580" y="78740"/>
                    </a:cubicBezTo>
                    <a:cubicBezTo>
                      <a:pt x="76200" y="59690"/>
                      <a:pt x="87630" y="41910"/>
                      <a:pt x="110490" y="30480"/>
                    </a:cubicBezTo>
                    <a:cubicBezTo>
                      <a:pt x="152400" y="11430"/>
                      <a:pt x="278130" y="11430"/>
                      <a:pt x="321310" y="25400"/>
                    </a:cubicBezTo>
                    <a:cubicBezTo>
                      <a:pt x="344170" y="31750"/>
                      <a:pt x="356870" y="44450"/>
                      <a:pt x="367030" y="59690"/>
                    </a:cubicBezTo>
                    <a:cubicBezTo>
                      <a:pt x="377190" y="74930"/>
                      <a:pt x="386080" y="95250"/>
                      <a:pt x="383540" y="114300"/>
                    </a:cubicBezTo>
                    <a:cubicBezTo>
                      <a:pt x="379730" y="138430"/>
                      <a:pt x="360680" y="173990"/>
                      <a:pt x="339090" y="186690"/>
                    </a:cubicBezTo>
                    <a:cubicBezTo>
                      <a:pt x="318770" y="199390"/>
                      <a:pt x="278130" y="201930"/>
                      <a:pt x="255270" y="191770"/>
                    </a:cubicBezTo>
                    <a:cubicBezTo>
                      <a:pt x="232410" y="181610"/>
                      <a:pt x="208280" y="148590"/>
                      <a:pt x="204470" y="124460"/>
                    </a:cubicBezTo>
                    <a:cubicBezTo>
                      <a:pt x="200660" y="100330"/>
                      <a:pt x="213360" y="62230"/>
                      <a:pt x="231140" y="44450"/>
                    </a:cubicBezTo>
                    <a:cubicBezTo>
                      <a:pt x="248920" y="27940"/>
                      <a:pt x="289560" y="19050"/>
                      <a:pt x="312420" y="21590"/>
                    </a:cubicBezTo>
                    <a:cubicBezTo>
                      <a:pt x="331470" y="25400"/>
                      <a:pt x="350520" y="38100"/>
                      <a:pt x="361950" y="52070"/>
                    </a:cubicBezTo>
                    <a:cubicBezTo>
                      <a:pt x="373380" y="66040"/>
                      <a:pt x="382270" y="86360"/>
                      <a:pt x="383540" y="105410"/>
                    </a:cubicBezTo>
                    <a:cubicBezTo>
                      <a:pt x="383540" y="123190"/>
                      <a:pt x="377190" y="144780"/>
                      <a:pt x="367030" y="160020"/>
                    </a:cubicBezTo>
                    <a:cubicBezTo>
                      <a:pt x="356870" y="175260"/>
                      <a:pt x="344170" y="187960"/>
                      <a:pt x="321310" y="195580"/>
                    </a:cubicBezTo>
                    <a:cubicBezTo>
                      <a:pt x="281940" y="208280"/>
                      <a:pt x="168910" y="205740"/>
                      <a:pt x="130810" y="196850"/>
                    </a:cubicBezTo>
                    <a:cubicBezTo>
                      <a:pt x="113030" y="191770"/>
                      <a:pt x="102870" y="185420"/>
                      <a:pt x="92710" y="176530"/>
                    </a:cubicBezTo>
                    <a:cubicBezTo>
                      <a:pt x="82550" y="167640"/>
                      <a:pt x="73660" y="156210"/>
                      <a:pt x="68580" y="140970"/>
                    </a:cubicBezTo>
                    <a:cubicBezTo>
                      <a:pt x="63500" y="124460"/>
                      <a:pt x="62230" y="96520"/>
                      <a:pt x="68580" y="78740"/>
                    </a:cubicBezTo>
                    <a:cubicBezTo>
                      <a:pt x="76200" y="59690"/>
                      <a:pt x="95250" y="40640"/>
                      <a:pt x="110490" y="30480"/>
                    </a:cubicBezTo>
                    <a:cubicBezTo>
                      <a:pt x="123190" y="22860"/>
                      <a:pt x="140970" y="16510"/>
                      <a:pt x="152400" y="20320"/>
                    </a:cubicBezTo>
                    <a:cubicBezTo>
                      <a:pt x="162560" y="24130"/>
                      <a:pt x="166370" y="46990"/>
                      <a:pt x="173990" y="46990"/>
                    </a:cubicBezTo>
                    <a:cubicBezTo>
                      <a:pt x="182880" y="48260"/>
                      <a:pt x="190500" y="24130"/>
                      <a:pt x="204470" y="17780"/>
                    </a:cubicBezTo>
                    <a:cubicBezTo>
                      <a:pt x="219710" y="8890"/>
                      <a:pt x="246380" y="2540"/>
                      <a:pt x="265430" y="6350"/>
                    </a:cubicBezTo>
                    <a:cubicBezTo>
                      <a:pt x="284480" y="8890"/>
                      <a:pt x="307340" y="22860"/>
                      <a:pt x="318770" y="38100"/>
                    </a:cubicBezTo>
                    <a:cubicBezTo>
                      <a:pt x="331470" y="53340"/>
                      <a:pt x="337820" y="80010"/>
                      <a:pt x="337820" y="97790"/>
                    </a:cubicBezTo>
                    <a:cubicBezTo>
                      <a:pt x="337820" y="113030"/>
                      <a:pt x="334010" y="127000"/>
                      <a:pt x="325120" y="138430"/>
                    </a:cubicBezTo>
                    <a:cubicBezTo>
                      <a:pt x="314960" y="152400"/>
                      <a:pt x="295910" y="162560"/>
                      <a:pt x="270510" y="172720"/>
                    </a:cubicBezTo>
                    <a:cubicBezTo>
                      <a:pt x="226060" y="189230"/>
                      <a:pt x="118110" y="224790"/>
                      <a:pt x="72390" y="205740"/>
                    </a:cubicBezTo>
                    <a:cubicBezTo>
                      <a:pt x="35560" y="191770"/>
                      <a:pt x="0" y="137160"/>
                      <a:pt x="0" y="109220"/>
                    </a:cubicBezTo>
                    <a:cubicBezTo>
                      <a:pt x="1270" y="86360"/>
                      <a:pt x="34290" y="48260"/>
                      <a:pt x="48260" y="49530"/>
                    </a:cubicBezTo>
                    <a:cubicBezTo>
                      <a:pt x="68580" y="53340"/>
                      <a:pt x="110490" y="167640"/>
                      <a:pt x="100330" y="177800"/>
                    </a:cubicBezTo>
                    <a:cubicBezTo>
                      <a:pt x="95250" y="184150"/>
                      <a:pt x="72390" y="173990"/>
                      <a:pt x="60960" y="167640"/>
                    </a:cubicBezTo>
                    <a:cubicBezTo>
                      <a:pt x="49530" y="160020"/>
                      <a:pt x="38100" y="149860"/>
                      <a:pt x="31750" y="138430"/>
                    </a:cubicBezTo>
                    <a:cubicBezTo>
                      <a:pt x="24130" y="128270"/>
                      <a:pt x="19050" y="113030"/>
                      <a:pt x="17780" y="100330"/>
                    </a:cubicBezTo>
                    <a:cubicBezTo>
                      <a:pt x="16510" y="87630"/>
                      <a:pt x="19050" y="72390"/>
                      <a:pt x="24130" y="59690"/>
                    </a:cubicBezTo>
                    <a:cubicBezTo>
                      <a:pt x="29210" y="46990"/>
                      <a:pt x="38100" y="35560"/>
                      <a:pt x="48260" y="26670"/>
                    </a:cubicBezTo>
                    <a:cubicBezTo>
                      <a:pt x="58420" y="17780"/>
                      <a:pt x="74930" y="11430"/>
                      <a:pt x="85090" y="8890"/>
                    </a:cubicBezTo>
                    <a:cubicBezTo>
                      <a:pt x="92710" y="6350"/>
                      <a:pt x="97790" y="5080"/>
                      <a:pt x="105410" y="7620"/>
                    </a:cubicBezTo>
                    <a:cubicBezTo>
                      <a:pt x="121920" y="10160"/>
                      <a:pt x="171450" y="33020"/>
                      <a:pt x="170180" y="44450"/>
                    </a:cubicBezTo>
                    <a:cubicBezTo>
                      <a:pt x="168910" y="58420"/>
                      <a:pt x="53340" y="90170"/>
                      <a:pt x="46990" y="80010"/>
                    </a:cubicBezTo>
                    <a:cubicBezTo>
                      <a:pt x="41910" y="74930"/>
                      <a:pt x="57150" y="54610"/>
                      <a:pt x="66040" y="44450"/>
                    </a:cubicBezTo>
                    <a:cubicBezTo>
                      <a:pt x="74930" y="35560"/>
                      <a:pt x="87630" y="26670"/>
                      <a:pt x="100330" y="22860"/>
                    </a:cubicBezTo>
                    <a:cubicBezTo>
                      <a:pt x="113030" y="17780"/>
                      <a:pt x="128270" y="16510"/>
                      <a:pt x="140970" y="19050"/>
                    </a:cubicBezTo>
                    <a:cubicBezTo>
                      <a:pt x="153670" y="20320"/>
                      <a:pt x="167640" y="26670"/>
                      <a:pt x="179070" y="34290"/>
                    </a:cubicBezTo>
                    <a:cubicBezTo>
                      <a:pt x="189230" y="41910"/>
                      <a:pt x="199390" y="52070"/>
                      <a:pt x="204470" y="64770"/>
                    </a:cubicBezTo>
                    <a:cubicBezTo>
                      <a:pt x="212090" y="81280"/>
                      <a:pt x="219710" y="106680"/>
                      <a:pt x="210820" y="125730"/>
                    </a:cubicBezTo>
                    <a:cubicBezTo>
                      <a:pt x="196850" y="152400"/>
                      <a:pt x="93980" y="194310"/>
                      <a:pt x="93980" y="194310"/>
                    </a:cubicBezTo>
                    <a:cubicBezTo>
                      <a:pt x="93980" y="194310"/>
                      <a:pt x="170180" y="138430"/>
                      <a:pt x="179070" y="144780"/>
                    </a:cubicBezTo>
                    <a:cubicBezTo>
                      <a:pt x="184150" y="148590"/>
                      <a:pt x="176530" y="171450"/>
                      <a:pt x="168910" y="184150"/>
                    </a:cubicBezTo>
                    <a:cubicBezTo>
                      <a:pt x="160020" y="198120"/>
                      <a:pt x="142240" y="215900"/>
                      <a:pt x="124460" y="223520"/>
                    </a:cubicBezTo>
                    <a:cubicBezTo>
                      <a:pt x="106680" y="229870"/>
                      <a:pt x="81280" y="228600"/>
                      <a:pt x="64770" y="223520"/>
                    </a:cubicBezTo>
                    <a:cubicBezTo>
                      <a:pt x="50800" y="218440"/>
                      <a:pt x="40640" y="209550"/>
                      <a:pt x="31750" y="200660"/>
                    </a:cubicBezTo>
                    <a:cubicBezTo>
                      <a:pt x="22860" y="190500"/>
                      <a:pt x="15240" y="179070"/>
                      <a:pt x="12700" y="165100"/>
                    </a:cubicBezTo>
                    <a:cubicBezTo>
                      <a:pt x="8890" y="146050"/>
                      <a:pt x="5080" y="116840"/>
                      <a:pt x="19050" y="96520"/>
                    </a:cubicBezTo>
                    <a:cubicBezTo>
                      <a:pt x="40640" y="66040"/>
                      <a:pt x="132080" y="26670"/>
                      <a:pt x="171450" y="27940"/>
                    </a:cubicBezTo>
                    <a:cubicBezTo>
                      <a:pt x="199390" y="29210"/>
                      <a:pt x="226060" y="46990"/>
                      <a:pt x="238760" y="63500"/>
                    </a:cubicBezTo>
                    <a:cubicBezTo>
                      <a:pt x="251460" y="78740"/>
                      <a:pt x="254000" y="102870"/>
                      <a:pt x="252730" y="119380"/>
                    </a:cubicBezTo>
                    <a:cubicBezTo>
                      <a:pt x="252730" y="133350"/>
                      <a:pt x="248920" y="146050"/>
                      <a:pt x="238760" y="156210"/>
                    </a:cubicBezTo>
                    <a:cubicBezTo>
                      <a:pt x="226060" y="171450"/>
                      <a:pt x="196850" y="186690"/>
                      <a:pt x="171450" y="191770"/>
                    </a:cubicBezTo>
                    <a:cubicBezTo>
                      <a:pt x="143510" y="198120"/>
                      <a:pt x="99060" y="194310"/>
                      <a:pt x="74930" y="187960"/>
                    </a:cubicBezTo>
                    <a:cubicBezTo>
                      <a:pt x="60960" y="184150"/>
                      <a:pt x="50800" y="179070"/>
                      <a:pt x="41910" y="170180"/>
                    </a:cubicBezTo>
                    <a:cubicBezTo>
                      <a:pt x="30480" y="158750"/>
                      <a:pt x="17780" y="137160"/>
                      <a:pt x="15240" y="119380"/>
                    </a:cubicBezTo>
                    <a:cubicBezTo>
                      <a:pt x="12700" y="101600"/>
                      <a:pt x="17780" y="78740"/>
                      <a:pt x="29210" y="64770"/>
                    </a:cubicBezTo>
                    <a:cubicBezTo>
                      <a:pt x="41910" y="48260"/>
                      <a:pt x="67310" y="35560"/>
                      <a:pt x="93980" y="30480"/>
                    </a:cubicBezTo>
                    <a:cubicBezTo>
                      <a:pt x="133350" y="21590"/>
                      <a:pt x="212090" y="25400"/>
                      <a:pt x="242570" y="41910"/>
                    </a:cubicBezTo>
                    <a:cubicBezTo>
                      <a:pt x="261620" y="50800"/>
                      <a:pt x="273050" y="68580"/>
                      <a:pt x="279400" y="82550"/>
                    </a:cubicBezTo>
                    <a:cubicBezTo>
                      <a:pt x="284480" y="93980"/>
                      <a:pt x="285750" y="106680"/>
                      <a:pt x="283210" y="119380"/>
                    </a:cubicBezTo>
                    <a:cubicBezTo>
                      <a:pt x="280670" y="134620"/>
                      <a:pt x="270510" y="156210"/>
                      <a:pt x="257810" y="167640"/>
                    </a:cubicBezTo>
                    <a:cubicBezTo>
                      <a:pt x="245110" y="179070"/>
                      <a:pt x="207010" y="187960"/>
                      <a:pt x="207010" y="1879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310972" y="3993390"/>
              <a:ext cx="190008" cy="448908"/>
              <a:chOff x="0" y="0"/>
              <a:chExt cx="217170" cy="5130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26670" y="46990"/>
                <a:ext cx="140970" cy="415290"/>
              </a:xfrm>
              <a:custGeom>
                <a:avLst/>
                <a:gdLst/>
                <a:ahLst/>
                <a:cxnLst/>
                <a:rect r="r" b="b" t="t" l="l"/>
                <a:pathLst>
                  <a:path h="415290" w="140970">
                    <a:moveTo>
                      <a:pt x="124460" y="41910"/>
                    </a:moveTo>
                    <a:cubicBezTo>
                      <a:pt x="132080" y="392430"/>
                      <a:pt x="124460" y="397510"/>
                      <a:pt x="115570" y="405130"/>
                    </a:cubicBezTo>
                    <a:cubicBezTo>
                      <a:pt x="105410" y="411480"/>
                      <a:pt x="91440" y="415290"/>
                      <a:pt x="80010" y="414020"/>
                    </a:cubicBezTo>
                    <a:cubicBezTo>
                      <a:pt x="68580" y="414020"/>
                      <a:pt x="54610" y="407670"/>
                      <a:pt x="46990" y="401320"/>
                    </a:cubicBezTo>
                    <a:cubicBezTo>
                      <a:pt x="38100" y="393700"/>
                      <a:pt x="29210" y="382270"/>
                      <a:pt x="27940" y="369570"/>
                    </a:cubicBezTo>
                    <a:cubicBezTo>
                      <a:pt x="25400" y="355600"/>
                      <a:pt x="31750" y="330200"/>
                      <a:pt x="41910" y="318770"/>
                    </a:cubicBezTo>
                    <a:cubicBezTo>
                      <a:pt x="53340" y="307340"/>
                      <a:pt x="77470" y="298450"/>
                      <a:pt x="92710" y="300990"/>
                    </a:cubicBezTo>
                    <a:cubicBezTo>
                      <a:pt x="107950" y="303530"/>
                      <a:pt x="127000" y="321310"/>
                      <a:pt x="134620" y="334010"/>
                    </a:cubicBezTo>
                    <a:cubicBezTo>
                      <a:pt x="140970" y="344170"/>
                      <a:pt x="140970" y="358140"/>
                      <a:pt x="138430" y="369570"/>
                    </a:cubicBezTo>
                    <a:cubicBezTo>
                      <a:pt x="135890" y="381000"/>
                      <a:pt x="128270" y="393700"/>
                      <a:pt x="119380" y="401320"/>
                    </a:cubicBezTo>
                    <a:cubicBezTo>
                      <a:pt x="111760" y="407670"/>
                      <a:pt x="97790" y="414020"/>
                      <a:pt x="86360" y="414020"/>
                    </a:cubicBezTo>
                    <a:cubicBezTo>
                      <a:pt x="74930" y="415290"/>
                      <a:pt x="60960" y="412750"/>
                      <a:pt x="50800" y="405130"/>
                    </a:cubicBezTo>
                    <a:cubicBezTo>
                      <a:pt x="39370" y="394970"/>
                      <a:pt x="31750" y="381000"/>
                      <a:pt x="26670" y="358140"/>
                    </a:cubicBezTo>
                    <a:cubicBezTo>
                      <a:pt x="11430" y="299720"/>
                      <a:pt x="0" y="95250"/>
                      <a:pt x="24130" y="43180"/>
                    </a:cubicBezTo>
                    <a:cubicBezTo>
                      <a:pt x="34290" y="20320"/>
                      <a:pt x="53340" y="7620"/>
                      <a:pt x="68580" y="3810"/>
                    </a:cubicBezTo>
                    <a:cubicBezTo>
                      <a:pt x="80010" y="0"/>
                      <a:pt x="93980" y="6350"/>
                      <a:pt x="104140" y="12700"/>
                    </a:cubicBezTo>
                    <a:cubicBezTo>
                      <a:pt x="113030" y="19050"/>
                      <a:pt x="124460" y="41910"/>
                      <a:pt x="124460" y="419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-238434" y="9851480"/>
            <a:ext cx="18764869" cy="1849674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11" id="11"/>
          <p:cNvSpPr/>
          <p:nvPr/>
        </p:nvSpPr>
        <p:spPr>
          <a:xfrm flipH="false" flipV="false" rot="-10169692">
            <a:off x="15378600" y="-1920277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63613" y="3663487"/>
            <a:ext cx="2923202" cy="4623689"/>
            <a:chOff x="0" y="0"/>
            <a:chExt cx="3897602" cy="61649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324828"/>
              <a:ext cx="3897602" cy="3840090"/>
            </a:xfrm>
            <a:custGeom>
              <a:avLst/>
              <a:gdLst/>
              <a:ahLst/>
              <a:cxnLst/>
              <a:rect r="r" b="b" t="t" l="l"/>
              <a:pathLst>
                <a:path h="3840090" w="3897602">
                  <a:moveTo>
                    <a:pt x="0" y="0"/>
                  </a:moveTo>
                  <a:lnTo>
                    <a:pt x="3897602" y="0"/>
                  </a:lnTo>
                  <a:lnTo>
                    <a:pt x="3897602" y="3840090"/>
                  </a:lnTo>
                  <a:lnTo>
                    <a:pt x="0" y="384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046" t="0" r="-145" b="-867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21444" cy="2240295"/>
            </a:xfrm>
            <a:custGeom>
              <a:avLst/>
              <a:gdLst/>
              <a:ahLst/>
              <a:cxnLst/>
              <a:rect r="r" b="b" t="t" l="l"/>
              <a:pathLst>
                <a:path h="2240295" w="3821444">
                  <a:moveTo>
                    <a:pt x="0" y="0"/>
                  </a:moveTo>
                  <a:lnTo>
                    <a:pt x="3821444" y="0"/>
                  </a:lnTo>
                  <a:lnTo>
                    <a:pt x="3821444" y="2240295"/>
                  </a:lnTo>
                  <a:lnTo>
                    <a:pt x="0" y="2240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93862" b="-8618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0335" y="4251548"/>
              <a:ext cx="221322" cy="444182"/>
              <a:chOff x="0" y="0"/>
              <a:chExt cx="365760" cy="73406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34290" y="45720"/>
                <a:ext cx="297180" cy="640080"/>
              </a:xfrm>
              <a:custGeom>
                <a:avLst/>
                <a:gdLst/>
                <a:ahLst/>
                <a:cxnLst/>
                <a:rect r="r" b="b" t="t" l="l"/>
                <a:pathLst>
                  <a:path h="640080" w="297180">
                    <a:moveTo>
                      <a:pt x="129540" y="255270"/>
                    </a:moveTo>
                    <a:cubicBezTo>
                      <a:pt x="154940" y="405130"/>
                      <a:pt x="138430" y="529590"/>
                      <a:pt x="152400" y="533400"/>
                    </a:cubicBezTo>
                    <a:cubicBezTo>
                      <a:pt x="161290" y="535940"/>
                      <a:pt x="173990" y="492760"/>
                      <a:pt x="190500" y="485140"/>
                    </a:cubicBezTo>
                    <a:cubicBezTo>
                      <a:pt x="205740" y="478790"/>
                      <a:pt x="232410" y="481330"/>
                      <a:pt x="246380" y="487680"/>
                    </a:cubicBezTo>
                    <a:cubicBezTo>
                      <a:pt x="260350" y="494030"/>
                      <a:pt x="273050" y="508000"/>
                      <a:pt x="278130" y="521970"/>
                    </a:cubicBezTo>
                    <a:cubicBezTo>
                      <a:pt x="283210" y="538480"/>
                      <a:pt x="281940" y="567690"/>
                      <a:pt x="271780" y="582930"/>
                    </a:cubicBezTo>
                    <a:cubicBezTo>
                      <a:pt x="261620" y="598170"/>
                      <a:pt x="237490" y="613410"/>
                      <a:pt x="218440" y="612140"/>
                    </a:cubicBezTo>
                    <a:cubicBezTo>
                      <a:pt x="195580" y="610870"/>
                      <a:pt x="161290" y="589280"/>
                      <a:pt x="144780" y="565150"/>
                    </a:cubicBezTo>
                    <a:cubicBezTo>
                      <a:pt x="125730" y="535940"/>
                      <a:pt x="128270" y="483870"/>
                      <a:pt x="124460" y="443230"/>
                    </a:cubicBezTo>
                    <a:cubicBezTo>
                      <a:pt x="120650" y="401320"/>
                      <a:pt x="121920" y="361950"/>
                      <a:pt x="123190" y="314960"/>
                    </a:cubicBezTo>
                    <a:cubicBezTo>
                      <a:pt x="124460" y="259080"/>
                      <a:pt x="119380" y="184150"/>
                      <a:pt x="130810" y="129540"/>
                    </a:cubicBezTo>
                    <a:cubicBezTo>
                      <a:pt x="139700" y="86360"/>
                      <a:pt x="151130" y="34290"/>
                      <a:pt x="173990" y="15240"/>
                    </a:cubicBezTo>
                    <a:cubicBezTo>
                      <a:pt x="190500" y="2540"/>
                      <a:pt x="219710" y="0"/>
                      <a:pt x="237490" y="7620"/>
                    </a:cubicBezTo>
                    <a:cubicBezTo>
                      <a:pt x="255270" y="13970"/>
                      <a:pt x="275590" y="36830"/>
                      <a:pt x="279400" y="54610"/>
                    </a:cubicBezTo>
                    <a:cubicBezTo>
                      <a:pt x="284480" y="72390"/>
                      <a:pt x="275590" y="102870"/>
                      <a:pt x="264160" y="116840"/>
                    </a:cubicBezTo>
                    <a:cubicBezTo>
                      <a:pt x="255270" y="128270"/>
                      <a:pt x="241300" y="135890"/>
                      <a:pt x="226060" y="137160"/>
                    </a:cubicBezTo>
                    <a:cubicBezTo>
                      <a:pt x="209550" y="139700"/>
                      <a:pt x="179070" y="130810"/>
                      <a:pt x="165100" y="119380"/>
                    </a:cubicBezTo>
                    <a:cubicBezTo>
                      <a:pt x="154940" y="109220"/>
                      <a:pt x="148590" y="93980"/>
                      <a:pt x="146050" y="80010"/>
                    </a:cubicBezTo>
                    <a:cubicBezTo>
                      <a:pt x="144780" y="66040"/>
                      <a:pt x="147320" y="49530"/>
                      <a:pt x="154940" y="36830"/>
                    </a:cubicBezTo>
                    <a:cubicBezTo>
                      <a:pt x="161290" y="25400"/>
                      <a:pt x="173990" y="13970"/>
                      <a:pt x="186690" y="8890"/>
                    </a:cubicBezTo>
                    <a:cubicBezTo>
                      <a:pt x="199390" y="2540"/>
                      <a:pt x="215900" y="0"/>
                      <a:pt x="229870" y="5080"/>
                    </a:cubicBezTo>
                    <a:cubicBezTo>
                      <a:pt x="247650" y="10160"/>
                      <a:pt x="270510" y="31750"/>
                      <a:pt x="278130" y="46990"/>
                    </a:cubicBezTo>
                    <a:cubicBezTo>
                      <a:pt x="283210" y="60960"/>
                      <a:pt x="283210" y="77470"/>
                      <a:pt x="278130" y="91440"/>
                    </a:cubicBezTo>
                    <a:cubicBezTo>
                      <a:pt x="274320" y="104140"/>
                      <a:pt x="259080" y="106680"/>
                      <a:pt x="254000" y="125730"/>
                    </a:cubicBezTo>
                    <a:cubicBezTo>
                      <a:pt x="234950" y="185420"/>
                      <a:pt x="297180" y="504190"/>
                      <a:pt x="267970" y="519430"/>
                    </a:cubicBezTo>
                    <a:cubicBezTo>
                      <a:pt x="256540" y="525780"/>
                      <a:pt x="214630" y="483870"/>
                      <a:pt x="215900" y="481330"/>
                    </a:cubicBezTo>
                    <a:cubicBezTo>
                      <a:pt x="217170" y="478790"/>
                      <a:pt x="248920" y="488950"/>
                      <a:pt x="260350" y="496570"/>
                    </a:cubicBezTo>
                    <a:cubicBezTo>
                      <a:pt x="269240" y="502920"/>
                      <a:pt x="275590" y="511810"/>
                      <a:pt x="278130" y="521970"/>
                    </a:cubicBezTo>
                    <a:cubicBezTo>
                      <a:pt x="281940" y="537210"/>
                      <a:pt x="280670" y="567690"/>
                      <a:pt x="271780" y="582930"/>
                    </a:cubicBezTo>
                    <a:cubicBezTo>
                      <a:pt x="264160" y="595630"/>
                      <a:pt x="247650" y="607060"/>
                      <a:pt x="233680" y="609600"/>
                    </a:cubicBezTo>
                    <a:cubicBezTo>
                      <a:pt x="222250" y="613410"/>
                      <a:pt x="212090" y="604520"/>
                      <a:pt x="199390" y="607060"/>
                    </a:cubicBezTo>
                    <a:cubicBezTo>
                      <a:pt x="179070" y="609600"/>
                      <a:pt x="152400" y="633730"/>
                      <a:pt x="129540" y="636270"/>
                    </a:cubicBezTo>
                    <a:cubicBezTo>
                      <a:pt x="107950" y="640080"/>
                      <a:pt x="82550" y="637540"/>
                      <a:pt x="66040" y="626110"/>
                    </a:cubicBezTo>
                    <a:cubicBezTo>
                      <a:pt x="48260" y="614680"/>
                      <a:pt x="36830" y="593090"/>
                      <a:pt x="26670" y="561340"/>
                    </a:cubicBezTo>
                    <a:cubicBezTo>
                      <a:pt x="7620" y="497840"/>
                      <a:pt x="0" y="298450"/>
                      <a:pt x="16510" y="248920"/>
                    </a:cubicBezTo>
                    <a:cubicBezTo>
                      <a:pt x="21590" y="231140"/>
                      <a:pt x="30480" y="222250"/>
                      <a:pt x="41910" y="215900"/>
                    </a:cubicBezTo>
                    <a:cubicBezTo>
                      <a:pt x="53340" y="209550"/>
                      <a:pt x="71120" y="207010"/>
                      <a:pt x="82550" y="208280"/>
                    </a:cubicBezTo>
                    <a:cubicBezTo>
                      <a:pt x="92710" y="209550"/>
                      <a:pt x="100330" y="213360"/>
                      <a:pt x="107950" y="219710"/>
                    </a:cubicBezTo>
                    <a:cubicBezTo>
                      <a:pt x="116840" y="228600"/>
                      <a:pt x="129540" y="255270"/>
                      <a:pt x="129540" y="2552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86434" y="4549718"/>
              <a:ext cx="285106" cy="217480"/>
              <a:chOff x="0" y="0"/>
              <a:chExt cx="471170" cy="35941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9530" y="50800"/>
                <a:ext cx="372110" cy="260350"/>
              </a:xfrm>
              <a:custGeom>
                <a:avLst/>
                <a:gdLst/>
                <a:ahLst/>
                <a:cxnLst/>
                <a:rect r="r" b="b" t="t" l="l"/>
                <a:pathLst>
                  <a:path h="260350" w="372110">
                    <a:moveTo>
                      <a:pt x="66040" y="0"/>
                    </a:moveTo>
                    <a:cubicBezTo>
                      <a:pt x="214630" y="55880"/>
                      <a:pt x="317500" y="115570"/>
                      <a:pt x="347980" y="146050"/>
                    </a:cubicBezTo>
                    <a:cubicBezTo>
                      <a:pt x="360680" y="158750"/>
                      <a:pt x="365760" y="167640"/>
                      <a:pt x="369570" y="180340"/>
                    </a:cubicBezTo>
                    <a:cubicBezTo>
                      <a:pt x="372110" y="193040"/>
                      <a:pt x="369570" y="209550"/>
                      <a:pt x="364490" y="220980"/>
                    </a:cubicBezTo>
                    <a:cubicBezTo>
                      <a:pt x="359410" y="232410"/>
                      <a:pt x="347980" y="243840"/>
                      <a:pt x="336550" y="250190"/>
                    </a:cubicBezTo>
                    <a:cubicBezTo>
                      <a:pt x="325120" y="256540"/>
                      <a:pt x="309880" y="260350"/>
                      <a:pt x="297180" y="256540"/>
                    </a:cubicBezTo>
                    <a:cubicBezTo>
                      <a:pt x="280670" y="252730"/>
                      <a:pt x="256540" y="236220"/>
                      <a:pt x="248920" y="220980"/>
                    </a:cubicBezTo>
                    <a:cubicBezTo>
                      <a:pt x="242570" y="204470"/>
                      <a:pt x="243840" y="176530"/>
                      <a:pt x="252730" y="161290"/>
                    </a:cubicBezTo>
                    <a:cubicBezTo>
                      <a:pt x="261620" y="146050"/>
                      <a:pt x="285750" y="132080"/>
                      <a:pt x="303530" y="130810"/>
                    </a:cubicBezTo>
                    <a:cubicBezTo>
                      <a:pt x="321310" y="129540"/>
                      <a:pt x="346710" y="143510"/>
                      <a:pt x="358140" y="156210"/>
                    </a:cubicBezTo>
                    <a:cubicBezTo>
                      <a:pt x="367030" y="166370"/>
                      <a:pt x="370840" y="181610"/>
                      <a:pt x="370840" y="194310"/>
                    </a:cubicBezTo>
                    <a:cubicBezTo>
                      <a:pt x="370840" y="207010"/>
                      <a:pt x="365760" y="222250"/>
                      <a:pt x="356870" y="232410"/>
                    </a:cubicBezTo>
                    <a:cubicBezTo>
                      <a:pt x="349250" y="242570"/>
                      <a:pt x="336550" y="251460"/>
                      <a:pt x="323850" y="255270"/>
                    </a:cubicBezTo>
                    <a:cubicBezTo>
                      <a:pt x="311150" y="259080"/>
                      <a:pt x="300990" y="259080"/>
                      <a:pt x="283210" y="252730"/>
                    </a:cubicBezTo>
                    <a:cubicBezTo>
                      <a:pt x="240030" y="238760"/>
                      <a:pt x="128270" y="144780"/>
                      <a:pt x="78740" y="119380"/>
                    </a:cubicBezTo>
                    <a:cubicBezTo>
                      <a:pt x="52070" y="106680"/>
                      <a:pt x="26670" y="107950"/>
                      <a:pt x="15240" y="96520"/>
                    </a:cubicBezTo>
                    <a:cubicBezTo>
                      <a:pt x="6350" y="90170"/>
                      <a:pt x="3810" y="81280"/>
                      <a:pt x="1270" y="72390"/>
                    </a:cubicBezTo>
                    <a:cubicBezTo>
                      <a:pt x="0" y="59690"/>
                      <a:pt x="2540" y="41910"/>
                      <a:pt x="6350" y="30480"/>
                    </a:cubicBezTo>
                    <a:cubicBezTo>
                      <a:pt x="11430" y="21590"/>
                      <a:pt x="16510" y="15240"/>
                      <a:pt x="25400" y="10160"/>
                    </a:cubicBezTo>
                    <a:cubicBezTo>
                      <a:pt x="35560" y="3810"/>
                      <a:pt x="66040" y="0"/>
                      <a:pt x="6604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94119" y="4114758"/>
              <a:ext cx="153696" cy="275116"/>
              <a:chOff x="0" y="0"/>
              <a:chExt cx="254000" cy="45466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8260" y="48260"/>
                <a:ext cx="160020" cy="359410"/>
              </a:xfrm>
              <a:custGeom>
                <a:avLst/>
                <a:gdLst/>
                <a:ahLst/>
                <a:cxnLst/>
                <a:rect r="r" b="b" t="t" l="l"/>
                <a:pathLst>
                  <a:path h="359410" w="160020">
                    <a:moveTo>
                      <a:pt x="35560" y="299720"/>
                    </a:moveTo>
                    <a:cubicBezTo>
                      <a:pt x="29210" y="158750"/>
                      <a:pt x="0" y="102870"/>
                      <a:pt x="2540" y="69850"/>
                    </a:cubicBezTo>
                    <a:cubicBezTo>
                      <a:pt x="5080" y="46990"/>
                      <a:pt x="11430" y="26670"/>
                      <a:pt x="25400" y="15240"/>
                    </a:cubicBezTo>
                    <a:cubicBezTo>
                      <a:pt x="38100" y="5080"/>
                      <a:pt x="66040" y="1270"/>
                      <a:pt x="82550" y="3810"/>
                    </a:cubicBezTo>
                    <a:cubicBezTo>
                      <a:pt x="95250" y="6350"/>
                      <a:pt x="107950" y="16510"/>
                      <a:pt x="114300" y="26670"/>
                    </a:cubicBezTo>
                    <a:cubicBezTo>
                      <a:pt x="121920" y="36830"/>
                      <a:pt x="128270" y="50800"/>
                      <a:pt x="127000" y="64770"/>
                    </a:cubicBezTo>
                    <a:cubicBezTo>
                      <a:pt x="125730" y="80010"/>
                      <a:pt x="113030" y="106680"/>
                      <a:pt x="99060" y="115570"/>
                    </a:cubicBezTo>
                    <a:cubicBezTo>
                      <a:pt x="85090" y="125730"/>
                      <a:pt x="57150" y="128270"/>
                      <a:pt x="40640" y="120650"/>
                    </a:cubicBezTo>
                    <a:cubicBezTo>
                      <a:pt x="25400" y="114300"/>
                      <a:pt x="8890" y="91440"/>
                      <a:pt x="3810" y="76200"/>
                    </a:cubicBezTo>
                    <a:cubicBezTo>
                      <a:pt x="0" y="63500"/>
                      <a:pt x="3810" y="48260"/>
                      <a:pt x="8890" y="36830"/>
                    </a:cubicBezTo>
                    <a:cubicBezTo>
                      <a:pt x="13970" y="25400"/>
                      <a:pt x="25400" y="13970"/>
                      <a:pt x="36830" y="8890"/>
                    </a:cubicBezTo>
                    <a:cubicBezTo>
                      <a:pt x="46990" y="2540"/>
                      <a:pt x="63500" y="0"/>
                      <a:pt x="76200" y="2540"/>
                    </a:cubicBezTo>
                    <a:cubicBezTo>
                      <a:pt x="87630" y="5080"/>
                      <a:pt x="100330" y="8890"/>
                      <a:pt x="110490" y="21590"/>
                    </a:cubicBezTo>
                    <a:cubicBezTo>
                      <a:pt x="132080" y="49530"/>
                      <a:pt x="148590" y="144780"/>
                      <a:pt x="154940" y="198120"/>
                    </a:cubicBezTo>
                    <a:cubicBezTo>
                      <a:pt x="158750" y="240030"/>
                      <a:pt x="160020" y="288290"/>
                      <a:pt x="151130" y="313690"/>
                    </a:cubicBezTo>
                    <a:cubicBezTo>
                      <a:pt x="146050" y="330200"/>
                      <a:pt x="139700" y="341630"/>
                      <a:pt x="128270" y="347980"/>
                    </a:cubicBezTo>
                    <a:cubicBezTo>
                      <a:pt x="114300" y="356870"/>
                      <a:pt x="88900" y="359410"/>
                      <a:pt x="73660" y="355600"/>
                    </a:cubicBezTo>
                    <a:cubicBezTo>
                      <a:pt x="60960" y="350520"/>
                      <a:pt x="48260" y="337820"/>
                      <a:pt x="43180" y="327660"/>
                    </a:cubicBezTo>
                    <a:cubicBezTo>
                      <a:pt x="38100" y="318770"/>
                      <a:pt x="35560" y="299720"/>
                      <a:pt x="35560" y="2997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41094" y="4223882"/>
              <a:ext cx="136021" cy="243608"/>
              <a:chOff x="0" y="0"/>
              <a:chExt cx="224790" cy="4025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9530" y="46990"/>
                <a:ext cx="132080" cy="306070"/>
              </a:xfrm>
              <a:custGeom>
                <a:avLst/>
                <a:gdLst/>
                <a:ahLst/>
                <a:cxnLst/>
                <a:rect r="r" b="b" t="t" l="l"/>
                <a:pathLst>
                  <a:path h="306070" w="132080">
                    <a:moveTo>
                      <a:pt x="3810" y="245110"/>
                    </a:moveTo>
                    <a:cubicBezTo>
                      <a:pt x="3810" y="44450"/>
                      <a:pt x="6350" y="35560"/>
                      <a:pt x="13970" y="25400"/>
                    </a:cubicBezTo>
                    <a:cubicBezTo>
                      <a:pt x="21590" y="15240"/>
                      <a:pt x="34290" y="6350"/>
                      <a:pt x="45720" y="3810"/>
                    </a:cubicBezTo>
                    <a:cubicBezTo>
                      <a:pt x="58420" y="0"/>
                      <a:pt x="73660" y="1270"/>
                      <a:pt x="85090" y="5080"/>
                    </a:cubicBezTo>
                    <a:cubicBezTo>
                      <a:pt x="96520" y="10160"/>
                      <a:pt x="107950" y="20320"/>
                      <a:pt x="114300" y="30480"/>
                    </a:cubicBezTo>
                    <a:cubicBezTo>
                      <a:pt x="120650" y="40640"/>
                      <a:pt x="125730" y="55880"/>
                      <a:pt x="123190" y="68580"/>
                    </a:cubicBezTo>
                    <a:cubicBezTo>
                      <a:pt x="120650" y="83820"/>
                      <a:pt x="104140" y="107950"/>
                      <a:pt x="91440" y="115570"/>
                    </a:cubicBezTo>
                    <a:cubicBezTo>
                      <a:pt x="80010" y="123190"/>
                      <a:pt x="64770" y="125730"/>
                      <a:pt x="52070" y="121920"/>
                    </a:cubicBezTo>
                    <a:cubicBezTo>
                      <a:pt x="36830" y="118110"/>
                      <a:pt x="13970" y="102870"/>
                      <a:pt x="7620" y="87630"/>
                    </a:cubicBezTo>
                    <a:cubicBezTo>
                      <a:pt x="0" y="72390"/>
                      <a:pt x="2540" y="44450"/>
                      <a:pt x="10160" y="30480"/>
                    </a:cubicBezTo>
                    <a:cubicBezTo>
                      <a:pt x="16510" y="19050"/>
                      <a:pt x="27940" y="10160"/>
                      <a:pt x="39370" y="5080"/>
                    </a:cubicBezTo>
                    <a:cubicBezTo>
                      <a:pt x="50800" y="1270"/>
                      <a:pt x="67310" y="0"/>
                      <a:pt x="78740" y="3810"/>
                    </a:cubicBezTo>
                    <a:cubicBezTo>
                      <a:pt x="90170" y="6350"/>
                      <a:pt x="104140" y="15240"/>
                      <a:pt x="110490" y="25400"/>
                    </a:cubicBezTo>
                    <a:cubicBezTo>
                      <a:pt x="118110" y="35560"/>
                      <a:pt x="120650" y="44450"/>
                      <a:pt x="123190" y="62230"/>
                    </a:cubicBezTo>
                    <a:cubicBezTo>
                      <a:pt x="129540" y="102870"/>
                      <a:pt x="132080" y="236220"/>
                      <a:pt x="114300" y="273050"/>
                    </a:cubicBezTo>
                    <a:cubicBezTo>
                      <a:pt x="106680" y="288290"/>
                      <a:pt x="93980" y="295910"/>
                      <a:pt x="83820" y="300990"/>
                    </a:cubicBezTo>
                    <a:cubicBezTo>
                      <a:pt x="74930" y="304800"/>
                      <a:pt x="64770" y="306070"/>
                      <a:pt x="55880" y="303530"/>
                    </a:cubicBezTo>
                    <a:cubicBezTo>
                      <a:pt x="43180" y="300990"/>
                      <a:pt x="26670" y="294640"/>
                      <a:pt x="19050" y="284480"/>
                    </a:cubicBezTo>
                    <a:cubicBezTo>
                      <a:pt x="10160" y="274320"/>
                      <a:pt x="3810" y="245110"/>
                      <a:pt x="3810" y="2451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22553" y="4408318"/>
              <a:ext cx="130642" cy="126031"/>
              <a:chOff x="0" y="0"/>
              <a:chExt cx="215900" cy="20828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9530" y="48260"/>
                <a:ext cx="113030" cy="116840"/>
              </a:xfrm>
              <a:custGeom>
                <a:avLst/>
                <a:gdLst/>
                <a:ahLst/>
                <a:cxnLst/>
                <a:rect r="r" b="b" t="t" l="l"/>
                <a:pathLst>
                  <a:path h="116840" w="113030">
                    <a:moveTo>
                      <a:pt x="113030" y="40640"/>
                    </a:moveTo>
                    <a:cubicBezTo>
                      <a:pt x="110490" y="81280"/>
                      <a:pt x="95250" y="102870"/>
                      <a:pt x="81280" y="109220"/>
                    </a:cubicBezTo>
                    <a:cubicBezTo>
                      <a:pt x="67310" y="116840"/>
                      <a:pt x="40640" y="111760"/>
                      <a:pt x="27940" y="106680"/>
                    </a:cubicBezTo>
                    <a:cubicBezTo>
                      <a:pt x="19050" y="102870"/>
                      <a:pt x="13970" y="95250"/>
                      <a:pt x="8890" y="87630"/>
                    </a:cubicBezTo>
                    <a:cubicBezTo>
                      <a:pt x="5080" y="80010"/>
                      <a:pt x="0" y="71120"/>
                      <a:pt x="1270" y="60960"/>
                    </a:cubicBezTo>
                    <a:cubicBezTo>
                      <a:pt x="1270" y="46990"/>
                      <a:pt x="10160" y="22860"/>
                      <a:pt x="22860" y="12700"/>
                    </a:cubicBezTo>
                    <a:cubicBezTo>
                      <a:pt x="35560" y="2540"/>
                      <a:pt x="60960" y="0"/>
                      <a:pt x="74930" y="2540"/>
                    </a:cubicBezTo>
                    <a:cubicBezTo>
                      <a:pt x="85090" y="5080"/>
                      <a:pt x="97790" y="17780"/>
                      <a:pt x="97790" y="1778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4886814" y="3582438"/>
            <a:ext cx="8514371" cy="4785786"/>
          </a:xfrm>
          <a:custGeom>
            <a:avLst/>
            <a:gdLst/>
            <a:ahLst/>
            <a:cxnLst/>
            <a:rect r="r" b="b" t="t" l="l"/>
            <a:pathLst>
              <a:path h="4785786" w="8514371">
                <a:moveTo>
                  <a:pt x="0" y="0"/>
                </a:moveTo>
                <a:lnTo>
                  <a:pt x="8514372" y="0"/>
                </a:lnTo>
                <a:lnTo>
                  <a:pt x="8514372" y="4785786"/>
                </a:lnTo>
                <a:lnTo>
                  <a:pt x="0" y="47857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461669" y="424891"/>
            <a:ext cx="9364661" cy="3668894"/>
            <a:chOff x="0" y="0"/>
            <a:chExt cx="12486215" cy="489185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12486215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Room Implementaiton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4215583"/>
              <a:ext cx="1248621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01982" cy="5143500"/>
          </a:xfrm>
          <a:prstGeom prst="rect">
            <a:avLst/>
          </a:prstGeom>
          <a:solidFill>
            <a:srgbClr val="086CF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457081" y="2093907"/>
            <a:ext cx="247650" cy="2476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57081" y="4721115"/>
            <a:ext cx="247650" cy="2476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57081" y="7348322"/>
            <a:ext cx="247650" cy="2476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2" y="5143500"/>
            <a:ext cx="7900380" cy="5925285"/>
          </a:xfrm>
          <a:custGeom>
            <a:avLst/>
            <a:gdLst/>
            <a:ahLst/>
            <a:cxnLst/>
            <a:rect r="r" b="b" t="t" l="l"/>
            <a:pathLst>
              <a:path h="5925285" w="7900380">
                <a:moveTo>
                  <a:pt x="0" y="0"/>
                </a:moveTo>
                <a:lnTo>
                  <a:pt x="7900380" y="0"/>
                </a:lnTo>
                <a:lnTo>
                  <a:pt x="7900380" y="5925285"/>
                </a:lnTo>
                <a:lnTo>
                  <a:pt x="0" y="5925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80070">
            <a:off x="7001166" y="3943497"/>
            <a:ext cx="1801631" cy="2400006"/>
          </a:xfrm>
          <a:custGeom>
            <a:avLst/>
            <a:gdLst/>
            <a:ahLst/>
            <a:cxnLst/>
            <a:rect r="r" b="b" t="t" l="l"/>
            <a:pathLst>
              <a:path h="2400006" w="1801631">
                <a:moveTo>
                  <a:pt x="0" y="0"/>
                </a:moveTo>
                <a:lnTo>
                  <a:pt x="1801631" y="0"/>
                </a:lnTo>
                <a:lnTo>
                  <a:pt x="1801631" y="2400006"/>
                </a:lnTo>
                <a:lnTo>
                  <a:pt x="0" y="240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173418" y="4597290"/>
            <a:ext cx="6940483" cy="1625820"/>
            <a:chOff x="0" y="0"/>
            <a:chExt cx="9253977" cy="21677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Aulia Samudra Jimananda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0285"/>
              <a:ext cx="925397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S1 - Teknik Komputer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1103201264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73418" y="7224497"/>
            <a:ext cx="6940483" cy="2692620"/>
            <a:chOff x="0" y="0"/>
            <a:chExt cx="9253977" cy="35901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Fahmi Adhiwangsa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0285"/>
              <a:ext cx="925397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S1 - Teknik Komputer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1103204142</a:t>
              </a:r>
            </a:p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1292" y="1028700"/>
            <a:ext cx="571939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Team Project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73418" y="1919823"/>
            <a:ext cx="6940483" cy="1625820"/>
            <a:chOff x="0" y="0"/>
            <a:chExt cx="9253977" cy="216776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Adrian Ferdinand Jotham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80285"/>
              <a:ext cx="925397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S1 - Teknik Komputer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1103200083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48002">
            <a:off x="-1844687" y="-870562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7"/>
                </a:lnTo>
                <a:lnTo>
                  <a:pt x="0" y="472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1669" y="1068400"/>
            <a:ext cx="936466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List of Experiment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625618">
            <a:off x="14349900" y="6135411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499960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2844" y="4954600"/>
            <a:ext cx="32623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Simulation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5003" y="6765079"/>
            <a:ext cx="299799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Field Test -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761" y="3965405"/>
            <a:ext cx="7193993" cy="4326552"/>
          </a:xfrm>
          <a:custGeom>
            <a:avLst/>
            <a:gdLst/>
            <a:ahLst/>
            <a:cxnLst/>
            <a:rect r="r" b="b" t="t" l="l"/>
            <a:pathLst>
              <a:path h="4326552" w="7193993">
                <a:moveTo>
                  <a:pt x="0" y="0"/>
                </a:moveTo>
                <a:lnTo>
                  <a:pt x="7193993" y="0"/>
                </a:lnTo>
                <a:lnTo>
                  <a:pt x="7193993" y="4326552"/>
                </a:lnTo>
                <a:lnTo>
                  <a:pt x="0" y="432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" t="0" r="-120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93687" y="3965405"/>
            <a:ext cx="4326552" cy="4326552"/>
            <a:chOff x="0" y="0"/>
            <a:chExt cx="5768736" cy="5768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68903" y="111194"/>
              <a:ext cx="5176152" cy="4580336"/>
            </a:xfrm>
            <a:custGeom>
              <a:avLst/>
              <a:gdLst/>
              <a:ahLst/>
              <a:cxnLst/>
              <a:rect r="r" b="b" t="t" l="l"/>
              <a:pathLst>
                <a:path h="4580336" w="5176152">
                  <a:moveTo>
                    <a:pt x="0" y="0"/>
                  </a:moveTo>
                  <a:lnTo>
                    <a:pt x="5176152" y="0"/>
                  </a:lnTo>
                  <a:lnTo>
                    <a:pt x="5176152" y="4580336"/>
                  </a:lnTo>
                  <a:lnTo>
                    <a:pt x="0" y="458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5768736" cy="5768736"/>
              <a:chOff x="0" y="0"/>
              <a:chExt cx="1657591" cy="165759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57591" cy="1657591"/>
              </a:xfrm>
              <a:custGeom>
                <a:avLst/>
                <a:gdLst/>
                <a:ahLst/>
                <a:cxnLst/>
                <a:rect r="r" b="b" t="t" l="l"/>
                <a:pathLst>
                  <a:path h="1657591" w="1657591">
                    <a:moveTo>
                      <a:pt x="0" y="0"/>
                    </a:moveTo>
                    <a:lnTo>
                      <a:pt x="1657591" y="0"/>
                    </a:lnTo>
                    <a:lnTo>
                      <a:pt x="1657591" y="1657591"/>
                    </a:lnTo>
                    <a:lnTo>
                      <a:pt x="0" y="16575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57591" cy="16956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563383" y="5009931"/>
              <a:ext cx="2587191" cy="518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2"/>
                </a:lnSpc>
              </a:pPr>
              <a:r>
                <a:rPr lang="en-US" sz="233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Ground Truth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61754" y="3965405"/>
            <a:ext cx="5890366" cy="4326552"/>
          </a:xfrm>
          <a:custGeom>
            <a:avLst/>
            <a:gdLst/>
            <a:ahLst/>
            <a:cxnLst/>
            <a:rect r="r" b="b" t="t" l="l"/>
            <a:pathLst>
              <a:path h="4326552" w="5890366">
                <a:moveTo>
                  <a:pt x="0" y="0"/>
                </a:moveTo>
                <a:lnTo>
                  <a:pt x="5890366" y="0"/>
                </a:lnTo>
                <a:lnTo>
                  <a:pt x="5890366" y="4326552"/>
                </a:lnTo>
                <a:lnTo>
                  <a:pt x="0" y="432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-238434" y="9761122"/>
            <a:ext cx="18764869" cy="1849674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11" id="11"/>
          <p:cNvSpPr/>
          <p:nvPr/>
        </p:nvSpPr>
        <p:spPr>
          <a:xfrm flipH="false" flipV="false" rot="-3339982">
            <a:off x="-390986" y="-493010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43985" y="1755992"/>
            <a:ext cx="8800029" cy="99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5"/>
              </a:lnSpc>
            </a:pPr>
            <a:r>
              <a:rPr lang="en-US" sz="58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 Environment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66757" y="8431483"/>
            <a:ext cx="3960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(i)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51310" y="8431483"/>
            <a:ext cx="5112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(ii)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43650" y="8431483"/>
            <a:ext cx="6266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(iii)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7988" y="7550881"/>
            <a:ext cx="6015335" cy="1335535"/>
          </a:xfrm>
          <a:custGeom>
            <a:avLst/>
            <a:gdLst/>
            <a:ahLst/>
            <a:cxnLst/>
            <a:rect r="r" b="b" t="t" l="l"/>
            <a:pathLst>
              <a:path h="1335535" w="6015335">
                <a:moveTo>
                  <a:pt x="0" y="0"/>
                </a:moveTo>
                <a:lnTo>
                  <a:pt x="6015336" y="0"/>
                </a:lnTo>
                <a:lnTo>
                  <a:pt x="6015336" y="1335535"/>
                </a:lnTo>
                <a:lnTo>
                  <a:pt x="0" y="133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04125">
            <a:off x="-1052978" y="8999995"/>
            <a:ext cx="3818512" cy="2832642"/>
          </a:xfrm>
          <a:custGeom>
            <a:avLst/>
            <a:gdLst/>
            <a:ahLst/>
            <a:cxnLst/>
            <a:rect r="r" b="b" t="t" l="l"/>
            <a:pathLst>
              <a:path h="2832642" w="3818512">
                <a:moveTo>
                  <a:pt x="0" y="0"/>
                </a:moveTo>
                <a:lnTo>
                  <a:pt x="3818513" y="0"/>
                </a:lnTo>
                <a:lnTo>
                  <a:pt x="3818513" y="2832642"/>
                </a:lnTo>
                <a:lnTo>
                  <a:pt x="0" y="283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886585"/>
            <a:ext cx="10855829" cy="7723339"/>
            <a:chOff x="0" y="0"/>
            <a:chExt cx="14474438" cy="102977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974098" y="1090263"/>
              <a:ext cx="5779095" cy="2624232"/>
            </a:xfrm>
            <a:custGeom>
              <a:avLst/>
              <a:gdLst/>
              <a:ahLst/>
              <a:cxnLst/>
              <a:rect r="r" b="b" t="t" l="l"/>
              <a:pathLst>
                <a:path h="2624232" w="5779095">
                  <a:moveTo>
                    <a:pt x="0" y="0"/>
                  </a:moveTo>
                  <a:lnTo>
                    <a:pt x="5779095" y="0"/>
                  </a:lnTo>
                  <a:lnTo>
                    <a:pt x="5779095" y="2624232"/>
                  </a:lnTo>
                  <a:lnTo>
                    <a:pt x="0" y="262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27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943090" y="4357374"/>
              <a:ext cx="5804485" cy="2624232"/>
            </a:xfrm>
            <a:custGeom>
              <a:avLst/>
              <a:gdLst/>
              <a:ahLst/>
              <a:cxnLst/>
              <a:rect r="r" b="b" t="t" l="l"/>
              <a:pathLst>
                <a:path h="2624232" w="5804485">
                  <a:moveTo>
                    <a:pt x="0" y="0"/>
                  </a:moveTo>
                  <a:lnTo>
                    <a:pt x="5804485" y="0"/>
                  </a:lnTo>
                  <a:lnTo>
                    <a:pt x="5804485" y="2624231"/>
                  </a:lnTo>
                  <a:lnTo>
                    <a:pt x="0" y="2624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218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974098" y="7461896"/>
              <a:ext cx="5776298" cy="2835890"/>
            </a:xfrm>
            <a:custGeom>
              <a:avLst/>
              <a:gdLst/>
              <a:ahLst/>
              <a:cxnLst/>
              <a:rect r="r" b="b" t="t" l="l"/>
              <a:pathLst>
                <a:path h="2835890" w="5776298">
                  <a:moveTo>
                    <a:pt x="0" y="0"/>
                  </a:moveTo>
                  <a:lnTo>
                    <a:pt x="5776298" y="0"/>
                  </a:lnTo>
                  <a:lnTo>
                    <a:pt x="5776298" y="2835890"/>
                  </a:lnTo>
                  <a:lnTo>
                    <a:pt x="0" y="283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2229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592017" y="7367597"/>
              <a:ext cx="3101688" cy="2656117"/>
            </a:xfrm>
            <a:custGeom>
              <a:avLst/>
              <a:gdLst/>
              <a:ahLst/>
              <a:cxnLst/>
              <a:rect r="r" b="b" t="t" l="l"/>
              <a:pathLst>
                <a:path h="2656117" w="3101688">
                  <a:moveTo>
                    <a:pt x="0" y="0"/>
                  </a:moveTo>
                  <a:lnTo>
                    <a:pt x="3101689" y="0"/>
                  </a:lnTo>
                  <a:lnTo>
                    <a:pt x="3101689" y="2656117"/>
                  </a:lnTo>
                  <a:lnTo>
                    <a:pt x="0" y="2656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5" r="0" b="-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592017" y="4284493"/>
              <a:ext cx="3054480" cy="2624232"/>
            </a:xfrm>
            <a:custGeom>
              <a:avLst/>
              <a:gdLst/>
              <a:ahLst/>
              <a:cxnLst/>
              <a:rect r="r" b="b" t="t" l="l"/>
              <a:pathLst>
                <a:path h="2624232" w="3054480">
                  <a:moveTo>
                    <a:pt x="0" y="0"/>
                  </a:moveTo>
                  <a:lnTo>
                    <a:pt x="3054480" y="0"/>
                  </a:lnTo>
                  <a:lnTo>
                    <a:pt x="3054480" y="2624232"/>
                  </a:lnTo>
                  <a:lnTo>
                    <a:pt x="0" y="262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5" t="0" r="-5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528684" y="1090263"/>
              <a:ext cx="3101688" cy="2624232"/>
            </a:xfrm>
            <a:custGeom>
              <a:avLst/>
              <a:gdLst/>
              <a:ahLst/>
              <a:cxnLst/>
              <a:rect r="r" b="b" t="t" l="l"/>
              <a:pathLst>
                <a:path h="2624232" w="3101688">
                  <a:moveTo>
                    <a:pt x="0" y="0"/>
                  </a:moveTo>
                  <a:lnTo>
                    <a:pt x="3101688" y="0"/>
                  </a:lnTo>
                  <a:lnTo>
                    <a:pt x="3101688" y="2624232"/>
                  </a:lnTo>
                  <a:lnTo>
                    <a:pt x="0" y="262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30" r="0" b="-93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82289" y="2037423"/>
              <a:ext cx="2323206" cy="589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3"/>
                </a:lnSpc>
              </a:pPr>
              <a:r>
                <a:rPr lang="en-US" sz="265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UGV - UGV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42021" y="5146421"/>
              <a:ext cx="2259048" cy="589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3"/>
                </a:lnSpc>
              </a:pPr>
              <a:r>
                <a:rPr lang="en-US" sz="265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UAV - UAV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14286" y="8289989"/>
              <a:ext cx="2291209" cy="589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3"/>
                </a:lnSpc>
              </a:pPr>
              <a:r>
                <a:rPr lang="en-US" sz="265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UAV - UGV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754191" y="56128"/>
              <a:ext cx="3943090" cy="499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41"/>
                </a:lnSpc>
              </a:pPr>
              <a:r>
                <a:rPr lang="en-US" sz="224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Movement Map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880019" y="56128"/>
              <a:ext cx="2123200" cy="499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41"/>
                </a:lnSpc>
              </a:pPr>
              <a:r>
                <a:rPr lang="en-US" sz="224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flipV="true">
              <a:off x="10159241" y="0"/>
              <a:ext cx="0" cy="10297786"/>
            </a:xfrm>
            <a:prstGeom prst="line">
              <a:avLst/>
            </a:prstGeom>
            <a:ln cap="flat" w="4767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3572988" y="0"/>
              <a:ext cx="0" cy="10297786"/>
            </a:xfrm>
            <a:prstGeom prst="line">
              <a:avLst/>
            </a:prstGeom>
            <a:ln cap="flat" w="4767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56128"/>
              <a:ext cx="3943090" cy="499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41"/>
                </a:lnSpc>
              </a:pPr>
              <a:r>
                <a:rPr lang="en-US" sz="224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Combinations</a:t>
              </a:r>
            </a:p>
          </p:txBody>
        </p:sp>
        <p:sp>
          <p:nvSpPr>
            <p:cNvPr name="AutoShape 19" id="19"/>
            <p:cNvSpPr/>
            <p:nvPr/>
          </p:nvSpPr>
          <p:spPr>
            <a:xfrm>
              <a:off x="665502" y="3999494"/>
              <a:ext cx="13808936" cy="0"/>
            </a:xfrm>
            <a:prstGeom prst="line">
              <a:avLst/>
            </a:prstGeom>
            <a:ln cap="flat" w="4767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665502" y="7176897"/>
              <a:ext cx="13808936" cy="0"/>
            </a:xfrm>
            <a:prstGeom prst="line">
              <a:avLst/>
            </a:prstGeom>
            <a:ln cap="flat" w="4767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665502" y="898329"/>
              <a:ext cx="13808936" cy="0"/>
            </a:xfrm>
            <a:prstGeom prst="line">
              <a:avLst/>
            </a:prstGeom>
            <a:ln cap="flat" w="4767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2308387" y="2232292"/>
            <a:ext cx="1120390" cy="3823542"/>
          </a:xfrm>
          <a:custGeom>
            <a:avLst/>
            <a:gdLst/>
            <a:ahLst/>
            <a:cxnLst/>
            <a:rect r="r" b="b" t="t" l="l"/>
            <a:pathLst>
              <a:path h="3823542" w="1120390">
                <a:moveTo>
                  <a:pt x="0" y="0"/>
                </a:moveTo>
                <a:lnTo>
                  <a:pt x="1120390" y="0"/>
                </a:lnTo>
                <a:lnTo>
                  <a:pt x="1120390" y="3823542"/>
                </a:lnTo>
                <a:lnTo>
                  <a:pt x="0" y="38235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7978" t="-10477" r="-171492" b="-28546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941682" y="3031267"/>
            <a:ext cx="332639" cy="1213166"/>
            <a:chOff x="0" y="0"/>
            <a:chExt cx="87609" cy="3195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609" cy="319517"/>
            </a:xfrm>
            <a:custGeom>
              <a:avLst/>
              <a:gdLst/>
              <a:ahLst/>
              <a:cxnLst/>
              <a:rect r="r" b="b" t="t" l="l"/>
              <a:pathLst>
                <a:path h="319517" w="87609">
                  <a:moveTo>
                    <a:pt x="0" y="0"/>
                  </a:moveTo>
                  <a:lnTo>
                    <a:pt x="87609" y="0"/>
                  </a:lnTo>
                  <a:lnTo>
                    <a:pt x="87609" y="319517"/>
                  </a:lnTo>
                  <a:lnTo>
                    <a:pt x="0" y="319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14300"/>
              <a:ext cx="87609" cy="43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76946" y="2232292"/>
            <a:ext cx="1149588" cy="3823542"/>
            <a:chOff x="0" y="0"/>
            <a:chExt cx="302772" cy="100702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02772" cy="1007023"/>
            </a:xfrm>
            <a:custGeom>
              <a:avLst/>
              <a:gdLst/>
              <a:ahLst/>
              <a:cxnLst/>
              <a:rect r="r" b="b" t="t" l="l"/>
              <a:pathLst>
                <a:path h="1007023" w="302772">
                  <a:moveTo>
                    <a:pt x="0" y="0"/>
                  </a:moveTo>
                  <a:lnTo>
                    <a:pt x="302772" y="0"/>
                  </a:lnTo>
                  <a:lnTo>
                    <a:pt x="302772" y="1007023"/>
                  </a:lnTo>
                  <a:lnTo>
                    <a:pt x="0" y="1007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302772" cy="1121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11274322" y="2232292"/>
            <a:ext cx="1102625" cy="79897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1274322" y="4244432"/>
            <a:ext cx="1102625" cy="18114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2558774">
            <a:off x="16892414" y="-427541"/>
            <a:ext cx="2133314" cy="1668427"/>
          </a:xfrm>
          <a:custGeom>
            <a:avLst/>
            <a:gdLst/>
            <a:ahLst/>
            <a:cxnLst/>
            <a:rect r="r" b="b" t="t" l="l"/>
            <a:pathLst>
              <a:path h="1668427" w="2133314">
                <a:moveTo>
                  <a:pt x="0" y="0"/>
                </a:moveTo>
                <a:lnTo>
                  <a:pt x="2133314" y="0"/>
                </a:lnTo>
                <a:lnTo>
                  <a:pt x="2133314" y="1668427"/>
                </a:lnTo>
                <a:lnTo>
                  <a:pt x="0" y="1668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868582" y="6305011"/>
            <a:ext cx="489651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for every simulation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97157" y="466090"/>
            <a:ext cx="97242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Simulations &amp; the Results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-3095444">
            <a:off x="16979938" y="3030861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0"/>
                </a:moveTo>
                <a:lnTo>
                  <a:pt x="2616124" y="0"/>
                </a:lnTo>
                <a:lnTo>
                  <a:pt x="2616124" y="2616125"/>
                </a:lnTo>
                <a:lnTo>
                  <a:pt x="0" y="26161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2427" y="2341960"/>
            <a:ext cx="11203145" cy="6916340"/>
          </a:xfrm>
          <a:custGeom>
            <a:avLst/>
            <a:gdLst/>
            <a:ahLst/>
            <a:cxnLst/>
            <a:rect r="r" b="b" t="t" l="l"/>
            <a:pathLst>
              <a:path h="6916340" w="11203145">
                <a:moveTo>
                  <a:pt x="0" y="0"/>
                </a:moveTo>
                <a:lnTo>
                  <a:pt x="11203146" y="0"/>
                </a:lnTo>
                <a:lnTo>
                  <a:pt x="11203146" y="6916340"/>
                </a:lnTo>
                <a:lnTo>
                  <a:pt x="0" y="691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2915" y="933450"/>
            <a:ext cx="7582169" cy="88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Normalization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1925" y="2731462"/>
            <a:ext cx="813888" cy="3852393"/>
          </a:xfrm>
          <a:custGeom>
            <a:avLst/>
            <a:gdLst/>
            <a:ahLst/>
            <a:cxnLst/>
            <a:rect r="r" b="b" t="t" l="l"/>
            <a:pathLst>
              <a:path h="3852393" w="813888">
                <a:moveTo>
                  <a:pt x="0" y="0"/>
                </a:moveTo>
                <a:lnTo>
                  <a:pt x="813888" y="0"/>
                </a:lnTo>
                <a:lnTo>
                  <a:pt x="813888" y="3852394"/>
                </a:lnTo>
                <a:lnTo>
                  <a:pt x="0" y="3852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963" t="-39567" r="-339374" b="-42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26225" y="4816450"/>
            <a:ext cx="6332015" cy="2925828"/>
          </a:xfrm>
          <a:custGeom>
            <a:avLst/>
            <a:gdLst/>
            <a:ahLst/>
            <a:cxnLst/>
            <a:rect r="r" b="b" t="t" l="l"/>
            <a:pathLst>
              <a:path h="2925828" w="6332015">
                <a:moveTo>
                  <a:pt x="0" y="0"/>
                </a:moveTo>
                <a:lnTo>
                  <a:pt x="6332015" y="0"/>
                </a:lnTo>
                <a:lnTo>
                  <a:pt x="6332015" y="2925828"/>
                </a:lnTo>
                <a:lnTo>
                  <a:pt x="0" y="292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704" y="1982242"/>
            <a:ext cx="9773809" cy="7276058"/>
          </a:xfrm>
          <a:custGeom>
            <a:avLst/>
            <a:gdLst/>
            <a:ahLst/>
            <a:cxnLst/>
            <a:rect r="r" b="b" t="t" l="l"/>
            <a:pathLst>
              <a:path h="7276058" w="9773809">
                <a:moveTo>
                  <a:pt x="0" y="0"/>
                </a:moveTo>
                <a:lnTo>
                  <a:pt x="9773809" y="0"/>
                </a:lnTo>
                <a:lnTo>
                  <a:pt x="9773809" y="7276058"/>
                </a:lnTo>
                <a:lnTo>
                  <a:pt x="0" y="727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98702" y="537527"/>
            <a:ext cx="126905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Navigation methods &amp; the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74873" y="3963947"/>
            <a:ext cx="563471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Duration of movement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39982">
            <a:off x="16836358" y="6720471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03588">
            <a:off x="-1152270" y="1627554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52427" y="865380"/>
            <a:ext cx="1306873" cy="326639"/>
            <a:chOff x="0" y="0"/>
            <a:chExt cx="1742497" cy="43551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35519" cy="43551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E440"/>
              </a:solidFill>
              <a:ln w="19050" cap="sq">
                <a:solidFill>
                  <a:srgbClr val="262425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306979" y="0"/>
              <a:ext cx="435519" cy="43551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86FF"/>
              </a:solidFill>
              <a:ln w="19050" cap="sq">
                <a:solidFill>
                  <a:srgbClr val="262425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55560" y="0"/>
              <a:ext cx="435519" cy="43551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6E"/>
              </a:solidFill>
              <a:ln w="19050" cap="sq">
                <a:solidFill>
                  <a:srgbClr val="262425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69256" y="1731108"/>
            <a:ext cx="13381675" cy="752719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25387" y="537527"/>
            <a:ext cx="92372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Visualisation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1823" y="4349500"/>
            <a:ext cx="5948294" cy="3128088"/>
          </a:xfrm>
          <a:custGeom>
            <a:avLst/>
            <a:gdLst/>
            <a:ahLst/>
            <a:cxnLst/>
            <a:rect r="r" b="b" t="t" l="l"/>
            <a:pathLst>
              <a:path h="3128088" w="5948294">
                <a:moveTo>
                  <a:pt x="0" y="0"/>
                </a:moveTo>
                <a:lnTo>
                  <a:pt x="5948293" y="0"/>
                </a:lnTo>
                <a:lnTo>
                  <a:pt x="5948293" y="3128088"/>
                </a:lnTo>
                <a:lnTo>
                  <a:pt x="0" y="3128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3425" y="6540562"/>
            <a:ext cx="2362621" cy="2182768"/>
          </a:xfrm>
          <a:custGeom>
            <a:avLst/>
            <a:gdLst/>
            <a:ahLst/>
            <a:cxnLst/>
            <a:rect r="r" b="b" t="t" l="l"/>
            <a:pathLst>
              <a:path h="2182768" w="2362621">
                <a:moveTo>
                  <a:pt x="0" y="0"/>
                </a:moveTo>
                <a:lnTo>
                  <a:pt x="2362621" y="0"/>
                </a:lnTo>
                <a:lnTo>
                  <a:pt x="2362621" y="2182767"/>
                </a:lnTo>
                <a:lnTo>
                  <a:pt x="0" y="218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6556" y="6540562"/>
            <a:ext cx="2358016" cy="2210126"/>
          </a:xfrm>
          <a:custGeom>
            <a:avLst/>
            <a:gdLst/>
            <a:ahLst/>
            <a:cxnLst/>
            <a:rect r="r" b="b" t="t" l="l"/>
            <a:pathLst>
              <a:path h="2210126" w="2358016">
                <a:moveTo>
                  <a:pt x="0" y="0"/>
                </a:moveTo>
                <a:lnTo>
                  <a:pt x="2358016" y="0"/>
                </a:lnTo>
                <a:lnTo>
                  <a:pt x="2358016" y="2210126"/>
                </a:lnTo>
                <a:lnTo>
                  <a:pt x="0" y="221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501" y="6540562"/>
            <a:ext cx="2339757" cy="2176137"/>
          </a:xfrm>
          <a:custGeom>
            <a:avLst/>
            <a:gdLst/>
            <a:ahLst/>
            <a:cxnLst/>
            <a:rect r="r" b="b" t="t" l="l"/>
            <a:pathLst>
              <a:path h="2176137" w="2339757">
                <a:moveTo>
                  <a:pt x="0" y="0"/>
                </a:moveTo>
                <a:lnTo>
                  <a:pt x="2339757" y="0"/>
                </a:lnTo>
                <a:lnTo>
                  <a:pt x="2339757" y="2176137"/>
                </a:lnTo>
                <a:lnTo>
                  <a:pt x="0" y="2176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4275147" y="2402054"/>
            <a:ext cx="0" cy="68562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324010" y="2249159"/>
            <a:ext cx="0" cy="68562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86967" y="6247303"/>
            <a:ext cx="874505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86967" y="3050698"/>
            <a:ext cx="874505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00963" y="3486062"/>
            <a:ext cx="2418295" cy="2325876"/>
          </a:xfrm>
          <a:custGeom>
            <a:avLst/>
            <a:gdLst/>
            <a:ahLst/>
            <a:cxnLst/>
            <a:rect r="r" b="b" t="t" l="l"/>
            <a:pathLst>
              <a:path h="2325876" w="2418295">
                <a:moveTo>
                  <a:pt x="0" y="0"/>
                </a:moveTo>
                <a:lnTo>
                  <a:pt x="2418295" y="0"/>
                </a:lnTo>
                <a:lnTo>
                  <a:pt x="2418295" y="2325877"/>
                </a:lnTo>
                <a:lnTo>
                  <a:pt x="0" y="2325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72815" y="3425991"/>
            <a:ext cx="2683841" cy="2580946"/>
          </a:xfrm>
          <a:custGeom>
            <a:avLst/>
            <a:gdLst/>
            <a:ahLst/>
            <a:cxnLst/>
            <a:rect r="r" b="b" t="t" l="l"/>
            <a:pathLst>
              <a:path h="2580946" w="2683841">
                <a:moveTo>
                  <a:pt x="0" y="0"/>
                </a:moveTo>
                <a:lnTo>
                  <a:pt x="2683841" y="0"/>
                </a:lnTo>
                <a:lnTo>
                  <a:pt x="2683841" y="2580947"/>
                </a:lnTo>
                <a:lnTo>
                  <a:pt x="0" y="2580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26613" y="3329955"/>
            <a:ext cx="2730869" cy="2626836"/>
          </a:xfrm>
          <a:custGeom>
            <a:avLst/>
            <a:gdLst/>
            <a:ahLst/>
            <a:cxnLst/>
            <a:rect r="r" b="b" t="t" l="l"/>
            <a:pathLst>
              <a:path h="2626836" w="2730869">
                <a:moveTo>
                  <a:pt x="0" y="0"/>
                </a:moveTo>
                <a:lnTo>
                  <a:pt x="2730869" y="0"/>
                </a:lnTo>
                <a:lnTo>
                  <a:pt x="2730869" y="2626836"/>
                </a:lnTo>
                <a:lnTo>
                  <a:pt x="0" y="2626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72000" y="537527"/>
            <a:ext cx="9144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Time (45 second)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9504" y="2312693"/>
            <a:ext cx="1439752" cy="5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UAV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94859" y="2312693"/>
            <a:ext cx="1439752" cy="5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UGV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45164" y="3419387"/>
            <a:ext cx="22216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63043" y="2312693"/>
            <a:ext cx="2594438" cy="5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409" y="1072408"/>
            <a:ext cx="7760895" cy="8419746"/>
            <a:chOff x="0" y="0"/>
            <a:chExt cx="2044022" cy="2217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4022" cy="2217546"/>
            </a:xfrm>
            <a:custGeom>
              <a:avLst/>
              <a:gdLst/>
              <a:ahLst/>
              <a:cxnLst/>
              <a:rect r="r" b="b" t="t" l="l"/>
              <a:pathLst>
                <a:path h="2217546" w="2044022">
                  <a:moveTo>
                    <a:pt x="50875" y="0"/>
                  </a:moveTo>
                  <a:lnTo>
                    <a:pt x="1993146" y="0"/>
                  </a:lnTo>
                  <a:cubicBezTo>
                    <a:pt x="2006639" y="0"/>
                    <a:pt x="2019580" y="5360"/>
                    <a:pt x="2029121" y="14901"/>
                  </a:cubicBezTo>
                  <a:cubicBezTo>
                    <a:pt x="2038662" y="24442"/>
                    <a:pt x="2044022" y="37382"/>
                    <a:pt x="2044022" y="50875"/>
                  </a:cubicBezTo>
                  <a:lnTo>
                    <a:pt x="2044022" y="2166671"/>
                  </a:lnTo>
                  <a:cubicBezTo>
                    <a:pt x="2044022" y="2194769"/>
                    <a:pt x="2021244" y="2217546"/>
                    <a:pt x="1993146" y="2217546"/>
                  </a:cubicBezTo>
                  <a:lnTo>
                    <a:pt x="50875" y="2217546"/>
                  </a:lnTo>
                  <a:cubicBezTo>
                    <a:pt x="37382" y="2217546"/>
                    <a:pt x="24442" y="2212186"/>
                    <a:pt x="14901" y="2202645"/>
                  </a:cubicBezTo>
                  <a:cubicBezTo>
                    <a:pt x="5360" y="2193105"/>
                    <a:pt x="0" y="2180164"/>
                    <a:pt x="0" y="2166671"/>
                  </a:cubicBezTo>
                  <a:lnTo>
                    <a:pt x="0" y="50875"/>
                  </a:lnTo>
                  <a:cubicBezTo>
                    <a:pt x="0" y="37382"/>
                    <a:pt x="5360" y="24442"/>
                    <a:pt x="14901" y="14901"/>
                  </a:cubicBezTo>
                  <a:cubicBezTo>
                    <a:pt x="24442" y="5360"/>
                    <a:pt x="37382" y="0"/>
                    <a:pt x="50875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044022" cy="2331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848002">
            <a:off x="-2557548" y="9333717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5921">
            <a:off x="17135730" y="-975879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39982">
            <a:off x="17135730" y="9106835"/>
            <a:ext cx="2304540" cy="2360330"/>
          </a:xfrm>
          <a:custGeom>
            <a:avLst/>
            <a:gdLst/>
            <a:ahLst/>
            <a:cxnLst/>
            <a:rect r="r" b="b" t="t" l="l"/>
            <a:pathLst>
              <a:path h="2360330" w="2304540">
                <a:moveTo>
                  <a:pt x="0" y="0"/>
                </a:moveTo>
                <a:lnTo>
                  <a:pt x="2304540" y="0"/>
                </a:lnTo>
                <a:lnTo>
                  <a:pt x="2304540" y="2360330"/>
                </a:lnTo>
                <a:lnTo>
                  <a:pt x="0" y="236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98405" y="1028700"/>
            <a:ext cx="7760895" cy="8419746"/>
            <a:chOff x="0" y="0"/>
            <a:chExt cx="2044022" cy="22175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4022" cy="2217546"/>
            </a:xfrm>
            <a:custGeom>
              <a:avLst/>
              <a:gdLst/>
              <a:ahLst/>
              <a:cxnLst/>
              <a:rect r="r" b="b" t="t" l="l"/>
              <a:pathLst>
                <a:path h="2217546" w="2044022">
                  <a:moveTo>
                    <a:pt x="50875" y="0"/>
                  </a:moveTo>
                  <a:lnTo>
                    <a:pt x="1993146" y="0"/>
                  </a:lnTo>
                  <a:cubicBezTo>
                    <a:pt x="2006639" y="0"/>
                    <a:pt x="2019580" y="5360"/>
                    <a:pt x="2029121" y="14901"/>
                  </a:cubicBezTo>
                  <a:cubicBezTo>
                    <a:pt x="2038662" y="24442"/>
                    <a:pt x="2044022" y="37382"/>
                    <a:pt x="2044022" y="50875"/>
                  </a:cubicBezTo>
                  <a:lnTo>
                    <a:pt x="2044022" y="2166671"/>
                  </a:lnTo>
                  <a:cubicBezTo>
                    <a:pt x="2044022" y="2194769"/>
                    <a:pt x="2021244" y="2217546"/>
                    <a:pt x="1993146" y="2217546"/>
                  </a:cubicBezTo>
                  <a:lnTo>
                    <a:pt x="50875" y="2217546"/>
                  </a:lnTo>
                  <a:cubicBezTo>
                    <a:pt x="37382" y="2217546"/>
                    <a:pt x="24442" y="2212186"/>
                    <a:pt x="14901" y="2202645"/>
                  </a:cubicBezTo>
                  <a:cubicBezTo>
                    <a:pt x="5360" y="2193105"/>
                    <a:pt x="0" y="2180164"/>
                    <a:pt x="0" y="2166671"/>
                  </a:cubicBezTo>
                  <a:lnTo>
                    <a:pt x="0" y="50875"/>
                  </a:lnTo>
                  <a:cubicBezTo>
                    <a:pt x="0" y="37382"/>
                    <a:pt x="5360" y="24442"/>
                    <a:pt x="14901" y="14901"/>
                  </a:cubicBezTo>
                  <a:cubicBezTo>
                    <a:pt x="24442" y="5360"/>
                    <a:pt x="37382" y="0"/>
                    <a:pt x="50875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2044022" cy="2331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04850" y="430348"/>
            <a:ext cx="520859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8"/>
              </a:lnSpc>
              <a:spcBef>
                <a:spcPct val="0"/>
              </a:spcBef>
            </a:pPr>
            <a:r>
              <a:rPr lang="en-US" b="true" sz="6249">
                <a:solidFill>
                  <a:srgbClr val="38B6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74555" y="430348"/>
            <a:ext cx="520859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8"/>
              </a:lnSpc>
              <a:spcBef>
                <a:spcPct val="0"/>
              </a:spcBef>
            </a:pPr>
            <a:r>
              <a:rPr lang="en-US" b="true" sz="6249">
                <a:solidFill>
                  <a:srgbClr val="38B6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Sugestion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0858" y="2162427"/>
            <a:ext cx="737599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Use Identical Sensor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0858" y="3324676"/>
            <a:ext cx="737599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Optimize sensor placement.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0314" y="4486925"/>
            <a:ext cx="7122261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Plan a realistic testing arena to eliminate unwanted factors.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0314" y="6165865"/>
            <a:ext cx="7122261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Develop algorithms guiding robots to high-concentration areas to boost efficiency.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162427"/>
            <a:ext cx="7375990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Developed a gas mapping system using UAVs and UGVs with ROS, featuring real-time ethanol detection.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490436"/>
            <a:ext cx="7375990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Explored various scenarios to improve accuracy based on terrain and operational duration.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5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9746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052046" y="1431436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648576" y="1140843"/>
            <a:ext cx="10468840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OUTLINE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669" y="2459737"/>
            <a:ext cx="16230561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117417" y="2155335"/>
            <a:ext cx="5707702" cy="935688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932582" y="3116883"/>
            <a:ext cx="5462368" cy="7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Problems and Needs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2582" y="5328221"/>
            <a:ext cx="5462368" cy="7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Proposed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32582" y="4222552"/>
            <a:ext cx="6859951" cy="7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Limitations and Desired Specifications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32582" y="6436701"/>
            <a:ext cx="5462368" cy="7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System Design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648576" y="3156389"/>
            <a:ext cx="715144" cy="715144"/>
            <a:chOff x="0" y="0"/>
            <a:chExt cx="953525" cy="95352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953525" cy="95352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433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46068" y="-18901"/>
              <a:ext cx="661390" cy="90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1"/>
                </a:lnSpc>
                <a:spcBef>
                  <a:spcPct val="0"/>
                </a:spcBef>
              </a:pPr>
              <a:r>
                <a:rPr lang="en-US" b="true" sz="4093" spc="81">
                  <a:solidFill>
                    <a:srgbClr val="FFFFFF"/>
                  </a:solidFill>
                  <a:latin typeface="Dumondi Condensed Bold"/>
                  <a:ea typeface="Dumondi Condensed Bold"/>
                  <a:cs typeface="Dumondi Condensed Bold"/>
                  <a:sym typeface="Dumondi Condensed Bold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648576" y="4262057"/>
            <a:ext cx="715144" cy="715144"/>
            <a:chOff x="0" y="0"/>
            <a:chExt cx="953525" cy="95352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953525" cy="953525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433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46068" y="-13702"/>
              <a:ext cx="661390" cy="90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1"/>
                </a:lnSpc>
                <a:spcBef>
                  <a:spcPct val="0"/>
                </a:spcBef>
              </a:pPr>
              <a:r>
                <a:rPr lang="en-US" b="true" sz="4093" spc="81">
                  <a:solidFill>
                    <a:srgbClr val="FFFFFF"/>
                  </a:solidFill>
                  <a:latin typeface="Dumondi Condensed Bold"/>
                  <a:ea typeface="Dumondi Condensed Bold"/>
                  <a:cs typeface="Dumondi Condensed Bold"/>
                  <a:sym typeface="Dumondi Condensed Bold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648576" y="5367726"/>
            <a:ext cx="715144" cy="715144"/>
            <a:chOff x="0" y="0"/>
            <a:chExt cx="953525" cy="95352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953525" cy="95352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433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46068" y="-24099"/>
              <a:ext cx="661390" cy="90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1"/>
                </a:lnSpc>
                <a:spcBef>
                  <a:spcPct val="0"/>
                </a:spcBef>
              </a:pPr>
              <a:r>
                <a:rPr lang="en-US" b="true" sz="4093" spc="81">
                  <a:solidFill>
                    <a:srgbClr val="FFFFFF"/>
                  </a:solidFill>
                  <a:latin typeface="Dumondi Condensed Bold"/>
                  <a:ea typeface="Dumondi Condensed Bold"/>
                  <a:cs typeface="Dumondi Condensed Bold"/>
                  <a:sym typeface="Dumondi Condensed Bold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648576" y="6473395"/>
            <a:ext cx="715144" cy="715144"/>
            <a:chOff x="0" y="0"/>
            <a:chExt cx="953525" cy="953525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953525" cy="95352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433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46068" y="39401"/>
              <a:ext cx="661390" cy="90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1"/>
                </a:lnSpc>
                <a:spcBef>
                  <a:spcPct val="0"/>
                </a:spcBef>
              </a:pPr>
              <a:r>
                <a:rPr lang="en-US" b="true" sz="4093" spc="81">
                  <a:solidFill>
                    <a:srgbClr val="FFFFFF"/>
                  </a:solidFill>
                  <a:latin typeface="Dumondi Condensed Bold"/>
                  <a:ea typeface="Dumondi Condensed Bold"/>
                  <a:cs typeface="Dumondi Condensed Bold"/>
                  <a:sym typeface="Dumondi Condensed Bold"/>
                </a:rPr>
                <a:t>4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3932582" y="7497556"/>
            <a:ext cx="5462368" cy="7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b="true" sz="4093" spc="8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Experimentations and Result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2648576" y="7579064"/>
            <a:ext cx="715144" cy="715144"/>
            <a:chOff x="0" y="0"/>
            <a:chExt cx="953525" cy="95352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953525" cy="953525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433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46068" y="-18901"/>
              <a:ext cx="661390" cy="90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1"/>
                </a:lnSpc>
                <a:spcBef>
                  <a:spcPct val="0"/>
                </a:spcBef>
              </a:pPr>
              <a:r>
                <a:rPr lang="en-US" b="true" sz="4093" spc="81">
                  <a:solidFill>
                    <a:srgbClr val="FFFFFF"/>
                  </a:solidFill>
                  <a:latin typeface="Dumondi Condensed Bold"/>
                  <a:ea typeface="Dumondi Condensed Bold"/>
                  <a:cs typeface="Dumondi Condensed Bold"/>
                  <a:sym typeface="Dumondi Condensed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01784" y="-293437"/>
            <a:ext cx="18989784" cy="809625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Freeform 3" id="3"/>
          <p:cNvSpPr/>
          <p:nvPr/>
        </p:nvSpPr>
        <p:spPr>
          <a:xfrm flipH="false" flipV="false" rot="9751978">
            <a:off x="13637076" y="-1469942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7"/>
                </a:lnTo>
                <a:lnTo>
                  <a:pt x="0" y="472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5572">
            <a:off x="-697165" y="-606165"/>
            <a:ext cx="3451731" cy="3269730"/>
          </a:xfrm>
          <a:custGeom>
            <a:avLst/>
            <a:gdLst/>
            <a:ahLst/>
            <a:cxnLst/>
            <a:rect r="r" b="b" t="t" l="l"/>
            <a:pathLst>
              <a:path h="3269730" w="3451731">
                <a:moveTo>
                  <a:pt x="0" y="0"/>
                </a:moveTo>
                <a:lnTo>
                  <a:pt x="3451730" y="0"/>
                </a:lnTo>
                <a:lnTo>
                  <a:pt x="3451730" y="3269730"/>
                </a:lnTo>
                <a:lnTo>
                  <a:pt x="0" y="326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96489" y="8978938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2616124"/>
                </a:moveTo>
                <a:lnTo>
                  <a:pt x="2616124" y="2616124"/>
                </a:lnTo>
                <a:lnTo>
                  <a:pt x="2616124" y="0"/>
                </a:lnTo>
                <a:lnTo>
                  <a:pt x="0" y="0"/>
                </a:lnTo>
                <a:lnTo>
                  <a:pt x="0" y="261612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20381" y="3692939"/>
            <a:ext cx="4138267" cy="4042484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l="-8570" t="0" r="-379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94091" y="3005420"/>
            <a:ext cx="9272818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 spc="-487">
                <a:solidFill>
                  <a:srgbClr val="262425"/>
                </a:solidFill>
                <a:latin typeface="Agrandir"/>
                <a:ea typeface="Agrandir"/>
                <a:cs typeface="Agrandir"/>
                <a:sym typeface="Agrandir"/>
              </a:rPr>
              <a:t>Problems</a:t>
            </a:r>
          </a:p>
          <a:p>
            <a:pPr algn="l">
              <a:lnSpc>
                <a:spcPts val="10499"/>
              </a:lnSpc>
            </a:pPr>
            <a:r>
              <a:rPr lang="en-US" sz="7499" spc="-487">
                <a:solidFill>
                  <a:srgbClr val="262425"/>
                </a:solidFill>
                <a:latin typeface="Agrandir"/>
                <a:ea typeface="Agrandir"/>
                <a:cs typeface="Agrandir"/>
                <a:sym typeface="Agrandir"/>
              </a:rPr>
              <a:t>                    </a:t>
            </a:r>
            <a:r>
              <a:rPr lang="en-US" sz="7499" spc="-487" b="true">
                <a:solidFill>
                  <a:srgbClr val="262425"/>
                </a:solidFill>
                <a:latin typeface="Agrandir Bold"/>
                <a:ea typeface="Agrandir Bold"/>
                <a:cs typeface="Agrandir Bold"/>
                <a:sym typeface="Agrandir Bold"/>
              </a:rPr>
              <a:t>and Needs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4091" y="5922183"/>
            <a:ext cx="9272818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59">
                <a:solidFill>
                  <a:srgbClr val="262425"/>
                </a:solidFill>
                <a:latin typeface="Agrandir"/>
                <a:ea typeface="Agrandir"/>
                <a:cs typeface="Agrandir"/>
                <a:sym typeface="Agrandir"/>
              </a:rPr>
              <a:t>The frequency of accidents and gas leak incidents in the chemical industry, which undoubtedly have serious consequences for the safety of workers and the surrounding community.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796062" y="0"/>
            <a:ext cx="675136" cy="10657401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3848002">
            <a:off x="-508654" y="-1794356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2713" y="7540564"/>
            <a:ext cx="3626697" cy="3435471"/>
          </a:xfrm>
          <a:custGeom>
            <a:avLst/>
            <a:gdLst/>
            <a:ahLst/>
            <a:cxnLst/>
            <a:rect r="r" b="b" t="t" l="l"/>
            <a:pathLst>
              <a:path h="3435471" w="3626697">
                <a:moveTo>
                  <a:pt x="0" y="0"/>
                </a:moveTo>
                <a:lnTo>
                  <a:pt x="3626697" y="0"/>
                </a:lnTo>
                <a:lnTo>
                  <a:pt x="3626697" y="3435472"/>
                </a:lnTo>
                <a:lnTo>
                  <a:pt x="0" y="343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2305" y="6146917"/>
            <a:ext cx="1013582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Specifying the system for gas distribution measurement must consider various technical aspects.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1481" y="2638556"/>
            <a:ext cx="11057475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spc="-487">
                <a:solidFill>
                  <a:srgbClr val="262425"/>
                </a:solidFill>
                <a:latin typeface="Agrandir"/>
                <a:ea typeface="Agrandir"/>
                <a:cs typeface="Agrandir"/>
                <a:sym typeface="Agrandir"/>
              </a:rPr>
              <a:t>Limitations and Desired Specifications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830285">
            <a:off x="1322727" y="8399473"/>
            <a:ext cx="1364544" cy="1397577"/>
          </a:xfrm>
          <a:custGeom>
            <a:avLst/>
            <a:gdLst/>
            <a:ahLst/>
            <a:cxnLst/>
            <a:rect r="r" b="b" t="t" l="l"/>
            <a:pathLst>
              <a:path h="1397577" w="1364544">
                <a:moveTo>
                  <a:pt x="0" y="0"/>
                </a:moveTo>
                <a:lnTo>
                  <a:pt x="1364543" y="0"/>
                </a:lnTo>
                <a:lnTo>
                  <a:pt x="1364543" y="1397577"/>
                </a:lnTo>
                <a:lnTo>
                  <a:pt x="0" y="1397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89786">
            <a:off x="15711503" y="808144"/>
            <a:ext cx="3451855" cy="2805416"/>
          </a:xfrm>
          <a:custGeom>
            <a:avLst/>
            <a:gdLst/>
            <a:ahLst/>
            <a:cxnLst/>
            <a:rect r="r" b="b" t="t" l="l"/>
            <a:pathLst>
              <a:path h="2805416" w="3451855">
                <a:moveTo>
                  <a:pt x="0" y="0"/>
                </a:moveTo>
                <a:lnTo>
                  <a:pt x="3451855" y="0"/>
                </a:lnTo>
                <a:lnTo>
                  <a:pt x="3451855" y="2805416"/>
                </a:lnTo>
                <a:lnTo>
                  <a:pt x="0" y="280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9938" y="8471699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0"/>
                </a:moveTo>
                <a:lnTo>
                  <a:pt x="2616124" y="0"/>
                </a:lnTo>
                <a:lnTo>
                  <a:pt x="2616124" y="2616124"/>
                </a:lnTo>
                <a:lnTo>
                  <a:pt x="0" y="261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91513" y="9616441"/>
            <a:ext cx="326639" cy="3266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440"/>
            </a:solidFill>
            <a:ln w="19050" cap="sq">
              <a:solidFill>
                <a:srgbClr val="26242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71747" y="9616441"/>
            <a:ext cx="326639" cy="3266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6FF"/>
            </a:solidFill>
            <a:ln w="19050" cap="sq">
              <a:solidFill>
                <a:srgbClr val="262425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583183" y="9616441"/>
            <a:ext cx="326639" cy="32663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6E"/>
            </a:solidFill>
            <a:ln w="19050" cap="sq">
              <a:solidFill>
                <a:srgbClr val="262425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-1048781" y="-1100781"/>
            <a:ext cx="2616125" cy="2616125"/>
          </a:xfrm>
          <a:custGeom>
            <a:avLst/>
            <a:gdLst/>
            <a:ahLst/>
            <a:cxnLst/>
            <a:rect r="r" b="b" t="t" l="l"/>
            <a:pathLst>
              <a:path h="2616125" w="2616125">
                <a:moveTo>
                  <a:pt x="0" y="2616124"/>
                </a:moveTo>
                <a:lnTo>
                  <a:pt x="2616125" y="2616124"/>
                </a:lnTo>
                <a:lnTo>
                  <a:pt x="2616125" y="0"/>
                </a:lnTo>
                <a:lnTo>
                  <a:pt x="0" y="0"/>
                </a:lnTo>
                <a:lnTo>
                  <a:pt x="0" y="261612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2715199" y="1000024"/>
          <a:ext cx="12857602" cy="8291598"/>
        </p:xfrm>
        <a:graphic>
          <a:graphicData uri="http://schemas.openxmlformats.org/drawingml/2006/table">
            <a:tbl>
              <a:tblPr/>
              <a:tblGrid>
                <a:gridCol w="2990045"/>
                <a:gridCol w="9867557"/>
              </a:tblGrid>
              <a:tr h="150232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6219"/>
                        </a:lnSpc>
                        <a:defRPr/>
                      </a:pPr>
                      <a:r>
                        <a:rPr lang="en-US" sz="44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    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6219"/>
                        </a:lnSpc>
                        <a:defRPr/>
                      </a:pPr>
                      <a:r>
                        <a:rPr lang="en-US" sz="44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    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0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>
                          <a:solidFill>
                            <a:srgbClr val="000000"/>
                          </a:solidFill>
                          <a:latin typeface="29LT Adir"/>
                          <a:ea typeface="29LT Adir"/>
                          <a:cs typeface="29LT Adir"/>
                          <a:sym typeface="29LT Adir"/>
                        </a:rPr>
                        <a:t>Focuses on developing a system for measuring and mapping gas distribution in industrial areas.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Equipment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>
                          <a:solidFill>
                            <a:srgbClr val="000000"/>
                          </a:solidFill>
                          <a:latin typeface="29LT Adir"/>
                          <a:ea typeface="29LT Adir"/>
                          <a:cs typeface="29LT Adir"/>
                          <a:sym typeface="29LT Adir"/>
                        </a:rPr>
                        <a:t>Utilizes a multi-robot platform.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8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Environment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>
                          <a:solidFill>
                            <a:srgbClr val="000000"/>
                          </a:solidFill>
                          <a:latin typeface="29LT Adir"/>
                          <a:ea typeface="29LT Adir"/>
                          <a:cs typeface="29LT Adir"/>
                          <a:sym typeface="29LT Adir"/>
                        </a:rPr>
                        <a:t>Operates in an indoor environment with a pre-known room layout, covering an area of approximately 25 m².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5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Measured 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>
                          <a:solidFill>
                            <a:srgbClr val="000000"/>
                          </a:solidFill>
                          <a:latin typeface="29LT Adir"/>
                          <a:ea typeface="29LT Adir"/>
                          <a:cs typeface="29LT Adir"/>
                          <a:sym typeface="29LT Adir"/>
                        </a:rPr>
                        <a:t>Distribution of a gas dispersed within a room (Ethanol Gas).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5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 b="true">
                          <a:solidFill>
                            <a:srgbClr val="000000"/>
                          </a:solidFill>
                          <a:latin typeface="29LT Adir Bold"/>
                          <a:ea typeface="29LT Adir Bold"/>
                          <a:cs typeface="29LT Adir Bold"/>
                          <a:sym typeface="29LT Adir Bold"/>
                        </a:rPr>
                        <a:t>Durability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39"/>
                        </a:lnSpc>
                        <a:defRPr/>
                      </a:pPr>
                      <a:r>
                        <a:rPr lang="en-US" sz="2742">
                          <a:solidFill>
                            <a:srgbClr val="000000"/>
                          </a:solidFill>
                          <a:latin typeface="29LT Adir"/>
                          <a:ea typeface="29LT Adir"/>
                          <a:cs typeface="29LT Adir"/>
                          <a:sym typeface="29LT Adir"/>
                        </a:rPr>
                        <a:t>The robots are capable of operating in a 25 m² room to fulfill its tasks.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3289" y="1875460"/>
            <a:ext cx="15401485" cy="7809249"/>
            <a:chOff x="0" y="0"/>
            <a:chExt cx="18758712" cy="9511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18695212" cy="9448015"/>
            </a:xfrm>
            <a:custGeom>
              <a:avLst/>
              <a:gdLst/>
              <a:ahLst/>
              <a:cxnLst/>
              <a:rect r="r" b="b" t="t" l="l"/>
              <a:pathLst>
                <a:path h="9448015" w="18695212">
                  <a:moveTo>
                    <a:pt x="18602502" y="9448015"/>
                  </a:moveTo>
                  <a:lnTo>
                    <a:pt x="92710" y="9448015"/>
                  </a:lnTo>
                  <a:cubicBezTo>
                    <a:pt x="41910" y="9448015"/>
                    <a:pt x="0" y="9406105"/>
                    <a:pt x="0" y="93553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354035"/>
                  </a:lnTo>
                  <a:cubicBezTo>
                    <a:pt x="18695212" y="9406105"/>
                    <a:pt x="18653302" y="9448015"/>
                    <a:pt x="18602502" y="94480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58712" cy="9511516"/>
            </a:xfrm>
            <a:custGeom>
              <a:avLst/>
              <a:gdLst/>
              <a:ahLst/>
              <a:cxnLst/>
              <a:rect r="r" b="b" t="t" l="l"/>
              <a:pathLst>
                <a:path h="9511516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387055"/>
                  </a:lnTo>
                  <a:cubicBezTo>
                    <a:pt x="18699021" y="9422616"/>
                    <a:pt x="18669812" y="9451825"/>
                    <a:pt x="18634252" y="9451825"/>
                  </a:cubicBezTo>
                  <a:lnTo>
                    <a:pt x="124460" y="9451825"/>
                  </a:lnTo>
                  <a:cubicBezTo>
                    <a:pt x="88900" y="9451825"/>
                    <a:pt x="59690" y="9422616"/>
                    <a:pt x="59690" y="93870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387055"/>
                  </a:lnTo>
                  <a:cubicBezTo>
                    <a:pt x="0" y="9455635"/>
                    <a:pt x="55880" y="9511516"/>
                    <a:pt x="124460" y="9511516"/>
                  </a:cubicBezTo>
                  <a:lnTo>
                    <a:pt x="18634252" y="9511516"/>
                  </a:lnTo>
                  <a:cubicBezTo>
                    <a:pt x="18702832" y="9511516"/>
                    <a:pt x="18758712" y="9455635"/>
                    <a:pt x="18758712" y="9387055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21404" y="3580096"/>
            <a:ext cx="4399973" cy="43999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70799" y="2021536"/>
            <a:ext cx="6636745" cy="73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  <a:spcBef>
                <a:spcPct val="0"/>
              </a:spcBef>
            </a:pPr>
            <a:r>
              <a:rPr lang="en-US" sz="4175" b="true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Autonomous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6663" y="2021536"/>
            <a:ext cx="5552991" cy="73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45"/>
              </a:lnSpc>
              <a:spcBef>
                <a:spcPct val="0"/>
              </a:spcBef>
            </a:pPr>
            <a:r>
              <a:rPr lang="en-US" b="true" sz="4175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Integrated Measurement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0799" y="5983780"/>
            <a:ext cx="4506446" cy="73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  <a:spcBef>
                <a:spcPct val="0"/>
              </a:spcBef>
            </a:pPr>
            <a:r>
              <a:rPr lang="en-US" sz="4175" b="true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Endurance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11598" y="5983780"/>
            <a:ext cx="4488056" cy="147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45"/>
              </a:lnSpc>
            </a:pPr>
            <a:r>
              <a:rPr lang="en-US" sz="4175" b="true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Real-time Data</a:t>
            </a:r>
          </a:p>
          <a:p>
            <a:pPr algn="r">
              <a:lnSpc>
                <a:spcPts val="584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70799" y="2943415"/>
            <a:ext cx="5192590" cy="76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8"/>
              </a:lnSpc>
            </a:pPr>
            <a:r>
              <a:rPr lang="en-US" sz="2656" spc="5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The robot can navigate the room independently, without human intervention.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0799" y="6986262"/>
            <a:ext cx="5192590" cy="76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8"/>
              </a:lnSpc>
            </a:pPr>
            <a:r>
              <a:rPr lang="en-US" sz="2656" spc="5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Can be deployed for a sufficient duration to perform comprehensive measurements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1377" y="3019598"/>
            <a:ext cx="5192590" cy="11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8"/>
              </a:lnSpc>
            </a:pPr>
            <a:r>
              <a:rPr lang="en-US" sz="2656" spc="5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The robot has been integrated with sensors to measure pollutant concentrations at a specific point.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07063" y="6986262"/>
            <a:ext cx="5192590" cy="11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8"/>
              </a:lnSpc>
            </a:pPr>
            <a:r>
              <a:rPr lang="en-US" sz="2656" spc="5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Collections and interpretation of data occur in real-time as measurements are taken, thereby speeding up decision-making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443289" y="5762005"/>
            <a:ext cx="5478114" cy="180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321437" y="5725852"/>
            <a:ext cx="5478114" cy="180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9121390" y="1875460"/>
            <a:ext cx="22641" cy="170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9162107" y="7926616"/>
            <a:ext cx="22641" cy="170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8204148" y="4272046"/>
            <a:ext cx="1834485" cy="73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  <a:spcBef>
                <a:spcPct val="0"/>
              </a:spcBef>
            </a:pPr>
            <a:r>
              <a:rPr lang="en-US" sz="4175" b="true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Effective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1840" y="5518533"/>
            <a:ext cx="3539101" cy="11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</a:pPr>
            <a:r>
              <a:rPr lang="en-US" sz="2656" spc="5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Reduce the time required for measurements and provide more detailed results.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21404" y="607354"/>
            <a:ext cx="4987903" cy="77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Desired Specifications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364" y="3779862"/>
            <a:ext cx="15789273" cy="4777780"/>
          </a:xfrm>
          <a:custGeom>
            <a:avLst/>
            <a:gdLst/>
            <a:ahLst/>
            <a:cxnLst/>
            <a:rect r="r" b="b" t="t" l="l"/>
            <a:pathLst>
              <a:path h="4777780" w="15789273">
                <a:moveTo>
                  <a:pt x="0" y="0"/>
                </a:moveTo>
                <a:lnTo>
                  <a:pt x="15789272" y="0"/>
                </a:lnTo>
                <a:lnTo>
                  <a:pt x="15789272" y="4777780"/>
                </a:lnTo>
                <a:lnTo>
                  <a:pt x="0" y="4777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4" t="-647" r="-1451" b="-6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31847" y="1280873"/>
            <a:ext cx="6824306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Proposed Solution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5850" y="1481138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299" y="0"/>
                </a:lnTo>
                <a:lnTo>
                  <a:pt x="974299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72214">
            <a:off x="14533189" y="-1482947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1" y="0"/>
                </a:lnTo>
                <a:lnTo>
                  <a:pt x="5818801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58204" y="8836025"/>
            <a:ext cx="9715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. . 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002232">
            <a:off x="-563985" y="8569264"/>
            <a:ext cx="3626697" cy="3435471"/>
          </a:xfrm>
          <a:custGeom>
            <a:avLst/>
            <a:gdLst/>
            <a:ahLst/>
            <a:cxnLst/>
            <a:rect r="r" b="b" t="t" l="l"/>
            <a:pathLst>
              <a:path h="3435471" w="3626697">
                <a:moveTo>
                  <a:pt x="0" y="0"/>
                </a:moveTo>
                <a:lnTo>
                  <a:pt x="3626697" y="0"/>
                </a:lnTo>
                <a:lnTo>
                  <a:pt x="3626697" y="3435472"/>
                </a:lnTo>
                <a:lnTo>
                  <a:pt x="0" y="3435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48002">
            <a:off x="-1855015" y="2778951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1669" y="3728153"/>
            <a:ext cx="9364661" cy="2830694"/>
            <a:chOff x="0" y="0"/>
            <a:chExt cx="12486215" cy="37742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86215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86783"/>
              <a:ext cx="1248621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Technical Explanation of the Testing Scheme and How the System Works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625618">
            <a:off x="14349900" y="2778951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56850" y="1028700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DAFyGD2XZ0I</dc:identifier>
  <dcterms:modified xsi:type="dcterms:W3CDTF">2011-08-01T06:04:30Z</dcterms:modified>
  <cp:revision>1</cp:revision>
  <dc:title>PENGUKURAN DAN PEMETAAN DENSITAS POLUTAN </dc:title>
</cp:coreProperties>
</file>